
<file path=[Content_Types].xml><?xml version="1.0" encoding="utf-8"?>
<Types xmlns="http://schemas.openxmlformats.org/package/2006/content-types">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 id="2147483798" r:id="rId2"/>
  </p:sldMasterIdLst>
  <p:notesMasterIdLst>
    <p:notesMasterId r:id="rId15"/>
  </p:notesMasterIdLst>
  <p:sldIdLst>
    <p:sldId id="747" r:id="rId3"/>
    <p:sldId id="745" r:id="rId4"/>
    <p:sldId id="694" r:id="rId5"/>
    <p:sldId id="749" r:id="rId6"/>
    <p:sldId id="748" r:id="rId7"/>
    <p:sldId id="737" r:id="rId8"/>
    <p:sldId id="739" r:id="rId9"/>
    <p:sldId id="740" r:id="rId10"/>
    <p:sldId id="741" r:id="rId11"/>
    <p:sldId id="742" r:id="rId12"/>
    <p:sldId id="744" r:id="rId13"/>
    <p:sldId id="746" r:id="rId14"/>
  </p:sldIdLst>
  <p:sldSz cx="9144000" cy="5143500" type="screen16x9"/>
  <p:notesSz cx="9144000" cy="6858000"/>
  <p:defaultTextStyle>
    <a:defPPr>
      <a:defRPr lang="en-US"/>
    </a:defPPr>
    <a:lvl1pPr marL="0" algn="l" defTabSz="455600" rtl="0" eaLnBrk="1" latinLnBrk="0" hangingPunct="1">
      <a:defRPr sz="1800" kern="1200">
        <a:solidFill>
          <a:schemeClr val="tx1"/>
        </a:solidFill>
        <a:latin typeface="+mn-lt"/>
        <a:ea typeface="+mn-ea"/>
        <a:cs typeface="+mn-cs"/>
      </a:defRPr>
    </a:lvl1pPr>
    <a:lvl2pPr marL="455600" algn="l" defTabSz="455600" rtl="0" eaLnBrk="1" latinLnBrk="0" hangingPunct="1">
      <a:defRPr sz="1800" kern="1200">
        <a:solidFill>
          <a:schemeClr val="tx1"/>
        </a:solidFill>
        <a:latin typeface="+mn-lt"/>
        <a:ea typeface="+mn-ea"/>
        <a:cs typeface="+mn-cs"/>
      </a:defRPr>
    </a:lvl2pPr>
    <a:lvl3pPr marL="911207" algn="l" defTabSz="455600" rtl="0" eaLnBrk="1" latinLnBrk="0" hangingPunct="1">
      <a:defRPr sz="1800" kern="1200">
        <a:solidFill>
          <a:schemeClr val="tx1"/>
        </a:solidFill>
        <a:latin typeface="+mn-lt"/>
        <a:ea typeface="+mn-ea"/>
        <a:cs typeface="+mn-cs"/>
      </a:defRPr>
    </a:lvl3pPr>
    <a:lvl4pPr marL="1366805" algn="l" defTabSz="455600" rtl="0" eaLnBrk="1" latinLnBrk="0" hangingPunct="1">
      <a:defRPr sz="1800" kern="1200">
        <a:solidFill>
          <a:schemeClr val="tx1"/>
        </a:solidFill>
        <a:latin typeface="+mn-lt"/>
        <a:ea typeface="+mn-ea"/>
        <a:cs typeface="+mn-cs"/>
      </a:defRPr>
    </a:lvl4pPr>
    <a:lvl5pPr marL="1822410" algn="l" defTabSz="455600" rtl="0" eaLnBrk="1" latinLnBrk="0" hangingPunct="1">
      <a:defRPr sz="1800" kern="1200">
        <a:solidFill>
          <a:schemeClr val="tx1"/>
        </a:solidFill>
        <a:latin typeface="+mn-lt"/>
        <a:ea typeface="+mn-ea"/>
        <a:cs typeface="+mn-cs"/>
      </a:defRPr>
    </a:lvl5pPr>
    <a:lvl6pPr marL="2278013" algn="l" defTabSz="455600" rtl="0" eaLnBrk="1" latinLnBrk="0" hangingPunct="1">
      <a:defRPr sz="1800" kern="1200">
        <a:solidFill>
          <a:schemeClr val="tx1"/>
        </a:solidFill>
        <a:latin typeface="+mn-lt"/>
        <a:ea typeface="+mn-ea"/>
        <a:cs typeface="+mn-cs"/>
      </a:defRPr>
    </a:lvl6pPr>
    <a:lvl7pPr marL="2733614" algn="l" defTabSz="455600" rtl="0" eaLnBrk="1" latinLnBrk="0" hangingPunct="1">
      <a:defRPr sz="1800" kern="1200">
        <a:solidFill>
          <a:schemeClr val="tx1"/>
        </a:solidFill>
        <a:latin typeface="+mn-lt"/>
        <a:ea typeface="+mn-ea"/>
        <a:cs typeface="+mn-cs"/>
      </a:defRPr>
    </a:lvl7pPr>
    <a:lvl8pPr marL="3189218" algn="l" defTabSz="455600" rtl="0" eaLnBrk="1" latinLnBrk="0" hangingPunct="1">
      <a:defRPr sz="1800" kern="1200">
        <a:solidFill>
          <a:schemeClr val="tx1"/>
        </a:solidFill>
        <a:latin typeface="+mn-lt"/>
        <a:ea typeface="+mn-ea"/>
        <a:cs typeface="+mn-cs"/>
      </a:defRPr>
    </a:lvl8pPr>
    <a:lvl9pPr marL="3644822" algn="l" defTabSz="4556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Cover Slides" id="{EF92CE3C-8FC0-C941-9671-EC6DA26A8A4C}">
          <p14:sldIdLst>
            <p14:sldId id="747"/>
            <p14:sldId id="745"/>
            <p14:sldId id="694"/>
            <p14:sldId id="749"/>
            <p14:sldId id="748"/>
            <p14:sldId id="737"/>
            <p14:sldId id="739"/>
            <p14:sldId id="740"/>
            <p14:sldId id="741"/>
            <p14:sldId id="742"/>
            <p14:sldId id="744"/>
            <p14:sldId id="746"/>
          </p14:sldIdLst>
        </p14:section>
        <p14:section name="QA" id="{DF6C8543-9DB0-0E41-981D-F539727B4021}">
          <p14:sldIdLst/>
        </p14:section>
      </p14:sectionLst>
    </p:ext>
    <p:ext uri="{EFAFB233-063F-42B5-8137-9DF3F51BA10A}">
      <p15:sldGuideLst xmlns:p15="http://schemas.microsoft.com/office/powerpoint/2012/main">
        <p15:guide id="1" orient="horz" pos="2880">
          <p15:clr>
            <a:srgbClr val="A4A3A4"/>
          </p15:clr>
        </p15:guide>
        <p15:guide id="2" pos="2160">
          <p15:clr>
            <a:srgbClr val="A4A3A4"/>
          </p15:clr>
        </p15:guide>
        <p15:guide id="3" orient="horz"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92E"/>
    <a:srgbClr val="3063D4"/>
    <a:srgbClr val="25598C"/>
    <a:srgbClr val="2782A3"/>
    <a:srgbClr val="464749"/>
    <a:srgbClr val="34598E"/>
    <a:srgbClr val="1E4379"/>
    <a:srgbClr val="22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62" autoAdjust="0"/>
    <p:restoredTop sz="59254" autoAdjust="0"/>
  </p:normalViewPr>
  <p:slideViewPr>
    <p:cSldViewPr>
      <p:cViewPr varScale="1">
        <p:scale>
          <a:sx n="86" d="100"/>
          <a:sy n="86" d="100"/>
        </p:scale>
        <p:origin x="1770" y="84"/>
      </p:cViewPr>
      <p:guideLst>
        <p:guide orient="horz" pos="2880"/>
        <p:guide pos="2160"/>
        <p:guide orient="horz" pos="2160"/>
      </p:guideLst>
    </p:cSldViewPr>
  </p:slideViewPr>
  <p:outlineViewPr>
    <p:cViewPr>
      <p:scale>
        <a:sx n="33" d="100"/>
        <a:sy n="33" d="100"/>
      </p:scale>
      <p:origin x="0" y="5176"/>
    </p:cViewPr>
  </p:outlineViewPr>
  <p:notesTextViewPr>
    <p:cViewPr>
      <p:scale>
        <a:sx n="100" d="100"/>
        <a:sy n="100" d="100"/>
      </p:scale>
      <p:origin x="0" y="0"/>
    </p:cViewPr>
  </p:notesTextViewPr>
  <p:sorterViewPr>
    <p:cViewPr>
      <p:scale>
        <a:sx n="50" d="100"/>
        <a:sy n="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AFB1AAA9-5267-4F4F-9F5E-024D6220EC18}" type="datetimeFigureOut">
              <a:rPr lang="en-US" smtClean="0"/>
              <a:t>3/8/2024</a:t>
            </a:fld>
            <a:endParaRPr lang="en-US"/>
          </a:p>
        </p:txBody>
      </p:sp>
      <p:sp>
        <p:nvSpPr>
          <p:cNvPr id="4" name="Slide Image Placeholder 3"/>
          <p:cNvSpPr>
            <a:spLocks noGrp="1" noRot="1" noChangeAspect="1"/>
          </p:cNvSpPr>
          <p:nvPr>
            <p:ph type="sldImg" idx="2"/>
          </p:nvPr>
        </p:nvSpPr>
        <p:spPr>
          <a:xfrm>
            <a:off x="2286000" y="514350"/>
            <a:ext cx="4572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200"/>
            </a:lvl1pPr>
          </a:lstStyle>
          <a:p>
            <a:fld id="{5C102BA0-996F-A544-8FB5-C1CCB27063C2}" type="slidenum">
              <a:rPr lang="en-US" smtClean="0"/>
              <a:t>‹#›</a:t>
            </a:fld>
            <a:endParaRPr lang="en-US"/>
          </a:p>
        </p:txBody>
      </p:sp>
    </p:spTree>
    <p:extLst>
      <p:ext uri="{BB962C8B-B14F-4D97-AF65-F5344CB8AC3E}">
        <p14:creationId xmlns:p14="http://schemas.microsoft.com/office/powerpoint/2010/main" val="1833395636"/>
      </p:ext>
    </p:extLst>
  </p:cSld>
  <p:clrMap bg1="lt1" tx1="dk1" bg2="lt2" tx2="dk2" accent1="accent1" accent2="accent2" accent3="accent3" accent4="accent4" accent5="accent5" accent6="accent6" hlink="hlink" folHlink="folHlink"/>
  <p:notesStyle>
    <a:lvl1pPr marL="0" algn="l" defTabSz="455600" rtl="0" eaLnBrk="1" latinLnBrk="0" hangingPunct="1">
      <a:defRPr sz="1200" kern="1200">
        <a:solidFill>
          <a:schemeClr val="tx1"/>
        </a:solidFill>
        <a:latin typeface="+mn-lt"/>
        <a:ea typeface="+mn-ea"/>
        <a:cs typeface="+mn-cs"/>
      </a:defRPr>
    </a:lvl1pPr>
    <a:lvl2pPr marL="455600" algn="l" defTabSz="455600" rtl="0" eaLnBrk="1" latinLnBrk="0" hangingPunct="1">
      <a:defRPr sz="1200" kern="1200">
        <a:solidFill>
          <a:schemeClr val="tx1"/>
        </a:solidFill>
        <a:latin typeface="+mn-lt"/>
        <a:ea typeface="+mn-ea"/>
        <a:cs typeface="+mn-cs"/>
      </a:defRPr>
    </a:lvl2pPr>
    <a:lvl3pPr marL="911207" algn="l" defTabSz="455600" rtl="0" eaLnBrk="1" latinLnBrk="0" hangingPunct="1">
      <a:defRPr sz="1200" kern="1200">
        <a:solidFill>
          <a:schemeClr val="tx1"/>
        </a:solidFill>
        <a:latin typeface="+mn-lt"/>
        <a:ea typeface="+mn-ea"/>
        <a:cs typeface="+mn-cs"/>
      </a:defRPr>
    </a:lvl3pPr>
    <a:lvl4pPr marL="1366805" algn="l" defTabSz="455600" rtl="0" eaLnBrk="1" latinLnBrk="0" hangingPunct="1">
      <a:defRPr sz="1200" kern="1200">
        <a:solidFill>
          <a:schemeClr val="tx1"/>
        </a:solidFill>
        <a:latin typeface="+mn-lt"/>
        <a:ea typeface="+mn-ea"/>
        <a:cs typeface="+mn-cs"/>
      </a:defRPr>
    </a:lvl4pPr>
    <a:lvl5pPr marL="1822410" algn="l" defTabSz="455600" rtl="0" eaLnBrk="1" latinLnBrk="0" hangingPunct="1">
      <a:defRPr sz="1200" kern="1200">
        <a:solidFill>
          <a:schemeClr val="tx1"/>
        </a:solidFill>
        <a:latin typeface="+mn-lt"/>
        <a:ea typeface="+mn-ea"/>
        <a:cs typeface="+mn-cs"/>
      </a:defRPr>
    </a:lvl5pPr>
    <a:lvl6pPr marL="2278013" algn="l" defTabSz="455600" rtl="0" eaLnBrk="1" latinLnBrk="0" hangingPunct="1">
      <a:defRPr sz="1200" kern="1200">
        <a:solidFill>
          <a:schemeClr val="tx1"/>
        </a:solidFill>
        <a:latin typeface="+mn-lt"/>
        <a:ea typeface="+mn-ea"/>
        <a:cs typeface="+mn-cs"/>
      </a:defRPr>
    </a:lvl6pPr>
    <a:lvl7pPr marL="2733614" algn="l" defTabSz="455600" rtl="0" eaLnBrk="1" latinLnBrk="0" hangingPunct="1">
      <a:defRPr sz="1200" kern="1200">
        <a:solidFill>
          <a:schemeClr val="tx1"/>
        </a:solidFill>
        <a:latin typeface="+mn-lt"/>
        <a:ea typeface="+mn-ea"/>
        <a:cs typeface="+mn-cs"/>
      </a:defRPr>
    </a:lvl7pPr>
    <a:lvl8pPr marL="3189218" algn="l" defTabSz="455600" rtl="0" eaLnBrk="1" latinLnBrk="0" hangingPunct="1">
      <a:defRPr sz="1200" kern="1200">
        <a:solidFill>
          <a:schemeClr val="tx1"/>
        </a:solidFill>
        <a:latin typeface="+mn-lt"/>
        <a:ea typeface="+mn-ea"/>
        <a:cs typeface="+mn-cs"/>
      </a:defRPr>
    </a:lvl8pPr>
    <a:lvl9pPr marL="3644822" algn="l" defTabSz="4556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eaLnBrk="1" hangingPunct="1">
              <a:spcBef>
                <a:spcPct val="0"/>
              </a:spcBef>
              <a:buFontTx/>
              <a:buChar char="•"/>
            </a:pPr>
            <a:endParaRPr lang="en-US" dirty="0"/>
          </a:p>
        </p:txBody>
      </p:sp>
      <p:sp>
        <p:nvSpPr>
          <p:cNvPr id="4" name="Slide Number Placeholder 3"/>
          <p:cNvSpPr>
            <a:spLocks noGrp="1"/>
          </p:cNvSpPr>
          <p:nvPr>
            <p:ph type="sldNum" sz="quarter" idx="10"/>
          </p:nvPr>
        </p:nvSpPr>
        <p:spPr/>
        <p:txBody>
          <a:bodyPr/>
          <a:lstStyle/>
          <a:p>
            <a:fld id="{45C73934-D492-4443-9427-018DE5D6DDA5}" type="slidenum">
              <a:rPr lang="en-US" smtClean="0">
                <a:solidFill>
                  <a:prstClr val="black"/>
                </a:solidFill>
                <a:latin typeface="Calibri"/>
              </a:rPr>
              <a:pPr/>
              <a:t>1</a:t>
            </a:fld>
            <a:endParaRPr lang="en-US" dirty="0">
              <a:solidFill>
                <a:prstClr val="black"/>
              </a:solidFill>
              <a:latin typeface="Calibri"/>
            </a:endParaRPr>
          </a:p>
        </p:txBody>
      </p:sp>
    </p:spTree>
    <p:extLst>
      <p:ext uri="{BB962C8B-B14F-4D97-AF65-F5344CB8AC3E}">
        <p14:creationId xmlns:p14="http://schemas.microsoft.com/office/powerpoint/2010/main" val="37183708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Most small businesses have been faced with 2 choices in SEO services. </a:t>
            </a:r>
          </a:p>
          <a:p>
            <a:pPr marL="228600" indent="-228600">
              <a:buAutoNum type="arabicPeriod"/>
            </a:pPr>
            <a:r>
              <a:rPr lang="en-US" sz="1200" kern="1200" dirty="0">
                <a:solidFill>
                  <a:schemeClr val="tx1"/>
                </a:solidFill>
                <a:effectLst/>
                <a:latin typeface="+mn-lt"/>
                <a:ea typeface="+mn-ea"/>
                <a:cs typeface="+mn-cs"/>
              </a:rPr>
              <a:t>Specialty agencies that charge over $100/hour for SEO work without proving tangible results. </a:t>
            </a:r>
          </a:p>
          <a:p>
            <a:pPr marL="228600" indent="-228600">
              <a:buAutoNum type="arabicPeriod"/>
            </a:pPr>
            <a:r>
              <a:rPr lang="en-US" sz="1200" kern="1200" dirty="0">
                <a:solidFill>
                  <a:schemeClr val="tx1"/>
                </a:solidFill>
                <a:effectLst/>
                <a:latin typeface="+mn-lt"/>
                <a:ea typeface="+mn-ea"/>
                <a:cs typeface="+mn-cs"/>
              </a:rPr>
              <a:t>Or bottom-dollar, low-quality SEO providers that outsource their work to other countries. </a:t>
            </a:r>
          </a:p>
          <a:p>
            <a:pPr marL="228600" indent="-228600">
              <a:buAutoNum type="arabicPeriod"/>
            </a:pPr>
            <a:endParaRPr lang="en-US" sz="1200" kern="1200" baseline="0" dirty="0">
              <a:solidFill>
                <a:schemeClr val="tx1"/>
              </a:solidFill>
              <a:effectLst/>
              <a:latin typeface="+mn-lt"/>
              <a:ea typeface="+mn-ea"/>
              <a:cs typeface="+mn-cs"/>
            </a:endParaRPr>
          </a:p>
          <a:p>
            <a:pPr marL="0" marR="0" lvl="0" indent="0" algn="l" defTabSz="4556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We’re changing that by offering effective, customized SEO plans that are tailored to each individual customer. </a:t>
            </a:r>
          </a:p>
          <a:p>
            <a:pPr marL="0" marR="0" lvl="0" indent="0" algn="l" defTabSz="4556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4556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All of our SEO work is calculated at an hourly rate well below this industry average</a:t>
            </a:r>
            <a:r>
              <a:rPr lang="en-US" sz="1200" kern="1200" baseline="0" dirty="0">
                <a:solidFill>
                  <a:schemeClr val="tx1"/>
                </a:solidFill>
                <a:effectLst/>
                <a:latin typeface="+mn-lt"/>
                <a:ea typeface="+mn-ea"/>
                <a:cs typeface="+mn-cs"/>
              </a:rPr>
              <a:t> a</a:t>
            </a:r>
            <a:r>
              <a:rPr lang="en-US" sz="1200" kern="1200" dirty="0">
                <a:solidFill>
                  <a:schemeClr val="tx1"/>
                </a:solidFill>
                <a:effectLst/>
                <a:latin typeface="+mn-lt"/>
                <a:ea typeface="+mn-ea"/>
                <a:cs typeface="+mn-cs"/>
              </a:rPr>
              <a:t>nd all of our work is done right here in the U.S. </a:t>
            </a:r>
            <a:endParaRPr lang="en-US" baseline="0" dirty="0"/>
          </a:p>
          <a:p>
            <a:pPr marL="0" marR="0" lvl="0" indent="0" algn="l" defTabSz="4556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4556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 does this work?  All of the SEO tasks we perform are</a:t>
            </a:r>
            <a:r>
              <a:rPr lang="en-US" sz="1200" kern="1200" baseline="0" dirty="0">
                <a:solidFill>
                  <a:schemeClr val="tx1"/>
                </a:solidFill>
                <a:effectLst/>
                <a:latin typeface="+mn-lt"/>
                <a:ea typeface="+mn-ea"/>
                <a:cs typeface="+mn-cs"/>
              </a:rPr>
              <a:t> assigned an hourly value. </a:t>
            </a:r>
            <a:r>
              <a:rPr lang="en-US" sz="1200" kern="1200" dirty="0">
                <a:solidFill>
                  <a:schemeClr val="tx1"/>
                </a:solidFill>
                <a:effectLst/>
                <a:latin typeface="+mn-lt"/>
                <a:ea typeface="+mn-ea"/>
                <a:cs typeface="+mn-cs"/>
              </a:rPr>
              <a:t>For example, Website Bookmarking may take 1 hour, while a Custom Blog Post may take 6 hours.  The number of hours that you dedicate to SEO each month determines the number of SEO activities we can perform.</a:t>
            </a:r>
          </a:p>
          <a:p>
            <a:pPr marL="0" marR="0" lvl="0" indent="0" algn="l" defTabSz="4556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4556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Regardless</a:t>
            </a:r>
            <a:r>
              <a:rPr lang="en-US" sz="1200" kern="1200" baseline="0" dirty="0">
                <a:solidFill>
                  <a:schemeClr val="tx1"/>
                </a:solidFill>
                <a:effectLst/>
                <a:latin typeface="+mn-lt"/>
                <a:ea typeface="+mn-ea"/>
                <a:cs typeface="+mn-cs"/>
              </a:rPr>
              <a:t> of your budget, we focus on the keywords and SEO activities that will have the greatest impact on your search results.</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C102BA0-996F-A544-8FB5-C1CCB27063C2}" type="slidenum">
              <a:rPr lang="en-US" smtClean="0">
                <a:solidFill>
                  <a:prstClr val="black"/>
                </a:solidFill>
                <a:latin typeface="Calibri"/>
              </a:rPr>
              <a:pPr/>
              <a:t>10</a:t>
            </a:fld>
            <a:endParaRPr lang="en-US">
              <a:solidFill>
                <a:prstClr val="black"/>
              </a:solidFill>
              <a:latin typeface="Calibri"/>
            </a:endParaRPr>
          </a:p>
        </p:txBody>
      </p:sp>
    </p:spTree>
    <p:extLst>
      <p:ext uri="{BB962C8B-B14F-4D97-AF65-F5344CB8AC3E}">
        <p14:creationId xmlns:p14="http://schemas.microsoft.com/office/powerpoint/2010/main" val="16340896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key to our quality and affordable SEO is our in-house technology, Launchpad.  Our system shows and tells our SEO experts exactly what needs to be done at every phase of an SEO campaign. This allows us to perform all SEO work in an assembly line manner, which keeps quality and efficiency high while keeping costs low.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Launchpad also allows for complete transparency into every action being performed for our clients.  You get access to your own dashboard where you can track where every SEO dollar is going for both onsite and offsite work, as well as the results it provides.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Our system is so good that it’s even auditing websites automatically and if something is wrong (page goes down or text has been edited and a keyword removed), then </a:t>
            </a:r>
            <a:r>
              <a:rPr lang="en-US" sz="1200" kern="1200" dirty="0" err="1">
                <a:solidFill>
                  <a:schemeClr val="tx1"/>
                </a:solidFill>
                <a:effectLst/>
                <a:latin typeface="+mn-lt"/>
                <a:ea typeface="+mn-ea"/>
                <a:cs typeface="+mn-cs"/>
              </a:rPr>
              <a:t>LaunchPad</a:t>
            </a:r>
            <a:r>
              <a:rPr lang="en-US" sz="1200" kern="1200" dirty="0">
                <a:solidFill>
                  <a:schemeClr val="tx1"/>
                </a:solidFill>
                <a:effectLst/>
                <a:latin typeface="+mn-lt"/>
                <a:ea typeface="+mn-ea"/>
                <a:cs typeface="+mn-cs"/>
              </a:rPr>
              <a:t> will create a ticket and the account manager can’t do other work until they have fixed it.</a:t>
            </a:r>
          </a:p>
          <a:p>
            <a:endParaRPr lang="en-US" dirty="0"/>
          </a:p>
        </p:txBody>
      </p:sp>
      <p:sp>
        <p:nvSpPr>
          <p:cNvPr id="4" name="Slide Number Placeholder 3"/>
          <p:cNvSpPr>
            <a:spLocks noGrp="1"/>
          </p:cNvSpPr>
          <p:nvPr>
            <p:ph type="sldNum" sz="quarter" idx="10"/>
          </p:nvPr>
        </p:nvSpPr>
        <p:spPr/>
        <p:txBody>
          <a:bodyPr/>
          <a:lstStyle/>
          <a:p>
            <a:fld id="{5C102BA0-996F-A544-8FB5-C1CCB27063C2}" type="slidenum">
              <a:rPr lang="en-US" smtClean="0"/>
              <a:t>11</a:t>
            </a:fld>
            <a:endParaRPr lang="en-US"/>
          </a:p>
        </p:txBody>
      </p:sp>
    </p:spTree>
    <p:extLst>
      <p:ext uri="{BB962C8B-B14F-4D97-AF65-F5344CB8AC3E}">
        <p14:creationId xmlns:p14="http://schemas.microsoft.com/office/powerpoint/2010/main" val="1594330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5C73934-D492-4443-9427-018DE5D6DDA5}" type="slidenum">
              <a:rPr lang="en-US" smtClean="0">
                <a:solidFill>
                  <a:prstClr val="black"/>
                </a:solidFill>
                <a:latin typeface="Calibri"/>
              </a:rPr>
              <a:pPr/>
              <a:t>12</a:t>
            </a:fld>
            <a:endParaRPr lang="en-US" dirty="0">
              <a:solidFill>
                <a:prstClr val="black"/>
              </a:solidFill>
              <a:latin typeface="Calibri"/>
            </a:endParaRPr>
          </a:p>
        </p:txBody>
      </p:sp>
    </p:spTree>
    <p:extLst>
      <p:ext uri="{BB962C8B-B14F-4D97-AF65-F5344CB8AC3E}">
        <p14:creationId xmlns:p14="http://schemas.microsoft.com/office/powerpoint/2010/main" val="37183708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81% of consumers search online before buying. </a:t>
            </a:r>
            <a:r>
              <a:rPr lang="en-US" sz="1200" kern="1200" dirty="0">
                <a:solidFill>
                  <a:schemeClr val="tx1"/>
                </a:solidFill>
                <a:effectLst/>
                <a:latin typeface="+mn-lt"/>
                <a:ea typeface="+mn-ea"/>
                <a:cs typeface="+mn-cs"/>
              </a:rPr>
              <a:t>Purchases begin with search. Prospective buyers search online for helpful product information, price comparisons, and trustworthy reviews.</a:t>
            </a:r>
            <a:r>
              <a:rPr lang="en-US" sz="1200" b="1" kern="1200" dirty="0">
                <a:solidFill>
                  <a:schemeClr val="tx1"/>
                </a:solidFill>
                <a:effectLst/>
                <a:latin typeface="+mn-lt"/>
                <a:ea typeface="+mn-ea"/>
                <a:cs typeface="+mn-cs"/>
              </a:rPr>
              <a:t> – </a:t>
            </a:r>
            <a:r>
              <a:rPr lang="en-US" sz="1200" b="1" kern="1200" dirty="0" err="1">
                <a:solidFill>
                  <a:schemeClr val="tx1"/>
                </a:solidFill>
                <a:effectLst/>
                <a:latin typeface="+mn-lt"/>
                <a:ea typeface="+mn-ea"/>
                <a:cs typeface="+mn-cs"/>
              </a:rPr>
              <a:t>Adweek</a:t>
            </a:r>
            <a:endParaRPr lang="en-US" sz="1200" b="1"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84% of clicks are organic.</a:t>
            </a:r>
            <a:r>
              <a:rPr lang="en-US" sz="1200" kern="1200" dirty="0">
                <a:solidFill>
                  <a:schemeClr val="tx1"/>
                </a:solidFill>
                <a:effectLst/>
                <a:latin typeface="+mn-lt"/>
                <a:ea typeface="+mn-ea"/>
                <a:cs typeface="+mn-cs"/>
              </a:rPr>
              <a:t>  Searchers skip advertisements and click on organic search results to find what they’re looking for.</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Why do you need to be on the 1</a:t>
            </a:r>
            <a:r>
              <a:rPr lang="en-US" sz="1200" kern="1200" baseline="30000" dirty="0">
                <a:solidFill>
                  <a:schemeClr val="tx1"/>
                </a:solidFill>
                <a:effectLst/>
                <a:latin typeface="+mn-lt"/>
                <a:ea typeface="+mn-ea"/>
                <a:cs typeface="+mn-cs"/>
              </a:rPr>
              <a:t>st</a:t>
            </a:r>
            <a:r>
              <a:rPr lang="en-US" sz="1200" kern="1200" dirty="0">
                <a:solidFill>
                  <a:schemeClr val="tx1"/>
                </a:solidFill>
                <a:effectLst/>
                <a:latin typeface="+mn-lt"/>
                <a:ea typeface="+mn-ea"/>
                <a:cs typeface="+mn-cs"/>
              </a:rPr>
              <a:t> page of search engines like Google?  Because nearly every customer out there who is looking for local products and services starts the buying process online.  Think about how huge that is!  And they skip past the paid advertisements and go straight for the organic search results.  That means if your businesses isn’t on the 1</a:t>
            </a:r>
            <a:r>
              <a:rPr lang="en-US" sz="1200" kern="1200" baseline="30000" dirty="0">
                <a:solidFill>
                  <a:schemeClr val="tx1"/>
                </a:solidFill>
                <a:effectLst/>
                <a:latin typeface="+mn-lt"/>
                <a:ea typeface="+mn-ea"/>
                <a:cs typeface="+mn-cs"/>
              </a:rPr>
              <a:t>st</a:t>
            </a:r>
            <a:r>
              <a:rPr lang="en-US" sz="1200" kern="1200" dirty="0">
                <a:solidFill>
                  <a:schemeClr val="tx1"/>
                </a:solidFill>
                <a:effectLst/>
                <a:latin typeface="+mn-lt"/>
                <a:ea typeface="+mn-ea"/>
                <a:cs typeface="+mn-cs"/>
              </a:rPr>
              <a:t> page of search results, you’re out of the race before it even starts.  Potential customers may never even know you exist.</a:t>
            </a:r>
          </a:p>
          <a:p>
            <a:endParaRPr lang="en-US" dirty="0"/>
          </a:p>
          <a:p>
            <a:endParaRPr lang="en-US" dirty="0"/>
          </a:p>
        </p:txBody>
      </p:sp>
      <p:sp>
        <p:nvSpPr>
          <p:cNvPr id="4" name="Slide Number Placeholder 3"/>
          <p:cNvSpPr>
            <a:spLocks noGrp="1"/>
          </p:cNvSpPr>
          <p:nvPr>
            <p:ph type="sldNum" sz="quarter" idx="10"/>
          </p:nvPr>
        </p:nvSpPr>
        <p:spPr/>
        <p:txBody>
          <a:bodyPr/>
          <a:lstStyle/>
          <a:p>
            <a:fld id="{45C73934-D492-4443-9427-018DE5D6DDA5}" type="slidenum">
              <a:rPr lang="en-US" smtClean="0">
                <a:solidFill>
                  <a:prstClr val="black"/>
                </a:solidFill>
              </a:rPr>
              <a:pPr/>
              <a:t>2</a:t>
            </a:fld>
            <a:endParaRPr lang="en-US" dirty="0">
              <a:solidFill>
                <a:prstClr val="black"/>
              </a:solidFill>
            </a:endParaRPr>
          </a:p>
        </p:txBody>
      </p:sp>
    </p:spTree>
    <p:extLst>
      <p:ext uri="{BB962C8B-B14F-4D97-AF65-F5344CB8AC3E}">
        <p14:creationId xmlns:p14="http://schemas.microsoft.com/office/powerpoint/2010/main" val="15120272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most basic way to describe SEO is this: It’s the work that goes into a website to get it on the first page of Google.  It’s about making sure that search engines like Google place you on the first page of results when potential customers are searching for your product or service.</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Work is the key word.  Some small business have the time for this extra work and don’t need outside help.  But</a:t>
            </a:r>
            <a:r>
              <a:rPr lang="en-US" sz="1200" kern="1200" baseline="0" dirty="0">
                <a:solidFill>
                  <a:schemeClr val="tx1"/>
                </a:solidFill>
                <a:effectLst/>
                <a:latin typeface="+mn-lt"/>
                <a:ea typeface="+mn-ea"/>
                <a:cs typeface="+mn-cs"/>
              </a:rPr>
              <a:t> t</a:t>
            </a:r>
            <a:r>
              <a:rPr lang="en-US" sz="1200" kern="1200" dirty="0">
                <a:solidFill>
                  <a:schemeClr val="tx1"/>
                </a:solidFill>
                <a:effectLst/>
                <a:latin typeface="+mn-lt"/>
                <a:ea typeface="+mn-ea"/>
                <a:cs typeface="+mn-cs"/>
              </a:rPr>
              <a:t>he reality is that SEO is complicated and most people don’t have the knowledge or the time to do it on their own.  That’s why </a:t>
            </a:r>
          </a:p>
          <a:p>
            <a:endParaRPr lang="en-US" dirty="0"/>
          </a:p>
        </p:txBody>
      </p:sp>
      <p:sp>
        <p:nvSpPr>
          <p:cNvPr id="4" name="Slide Number Placeholder 3"/>
          <p:cNvSpPr>
            <a:spLocks noGrp="1"/>
          </p:cNvSpPr>
          <p:nvPr>
            <p:ph type="sldNum" sz="quarter" idx="10"/>
          </p:nvPr>
        </p:nvSpPr>
        <p:spPr/>
        <p:txBody>
          <a:bodyPr/>
          <a:lstStyle/>
          <a:p>
            <a:fld id="{5C102BA0-996F-A544-8FB5-C1CCB27063C2}" type="slidenum">
              <a:rPr lang="en-US" smtClean="0">
                <a:solidFill>
                  <a:prstClr val="black"/>
                </a:solidFill>
                <a:latin typeface="Calibri"/>
              </a:rPr>
              <a:pPr/>
              <a:t>3</a:t>
            </a:fld>
            <a:endParaRPr lang="en-US">
              <a:solidFill>
                <a:prstClr val="black"/>
              </a:solidFill>
              <a:latin typeface="Calibri"/>
            </a:endParaRPr>
          </a:p>
        </p:txBody>
      </p:sp>
    </p:spTree>
    <p:extLst>
      <p:ext uri="{BB962C8B-B14F-4D97-AF65-F5344CB8AC3E}">
        <p14:creationId xmlns:p14="http://schemas.microsoft.com/office/powerpoint/2010/main" val="18925096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56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Google is the most important visitor that your site will ever have.</a:t>
            </a:r>
            <a:r>
              <a:rPr lang="en-US" sz="1200" kern="1200" baseline="0" dirty="0">
                <a:solidFill>
                  <a:schemeClr val="tx1"/>
                </a:solidFill>
                <a:effectLst/>
                <a:latin typeface="+mn-lt"/>
                <a:ea typeface="+mn-ea"/>
                <a:cs typeface="+mn-cs"/>
              </a:rPr>
              <a:t>  If Google doesn’t like your site, or can’t even find your site, then you will never be on page 1 of their search results.</a:t>
            </a:r>
            <a:r>
              <a:rPr lang="en-US" sz="1200" kern="1200" dirty="0">
                <a:solidFill>
                  <a:schemeClr val="tx1"/>
                </a:solidFill>
                <a:effectLst/>
                <a:latin typeface="+mn-lt"/>
                <a:ea typeface="+mn-ea"/>
                <a:cs typeface="+mn-cs"/>
              </a:rPr>
              <a:t> With SEO</a:t>
            </a:r>
            <a:r>
              <a:rPr lang="en-US" sz="1200" kern="1200" baseline="0" dirty="0">
                <a:solidFill>
                  <a:schemeClr val="tx1"/>
                </a:solidFill>
                <a:effectLst/>
                <a:latin typeface="+mn-lt"/>
                <a:ea typeface="+mn-ea"/>
                <a:cs typeface="+mn-cs"/>
              </a:rPr>
              <a:t> you can make sure that Google puts your site high in the rankings for the right keyword searches.</a:t>
            </a:r>
            <a:endParaRPr lang="en-US" sz="1200" kern="1200" dirty="0">
              <a:solidFill>
                <a:schemeClr val="tx1"/>
              </a:solidFill>
              <a:effectLst/>
              <a:latin typeface="+mn-lt"/>
              <a:ea typeface="+mn-ea"/>
              <a:cs typeface="+mn-cs"/>
            </a:endParaRPr>
          </a:p>
          <a:p>
            <a:endParaRPr lang="en-US" sz="1200" kern="1200" baseline="0" dirty="0">
              <a:solidFill>
                <a:schemeClr val="tx1"/>
              </a:solidFill>
              <a:effectLst/>
              <a:latin typeface="+mn-lt"/>
              <a:ea typeface="+mn-ea"/>
              <a:cs typeface="+mn-cs"/>
            </a:endParaRPr>
          </a:p>
          <a:p>
            <a:endParaRPr lang="en-US" sz="1200" kern="1200" baseline="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There are two major factors that Google looks at when trying to decide who the best answer is for a search:  </a:t>
            </a:r>
            <a:r>
              <a:rPr lang="en-US" sz="1200" b="1" kern="1200" dirty="0">
                <a:solidFill>
                  <a:schemeClr val="tx1"/>
                </a:solidFill>
                <a:effectLst/>
                <a:latin typeface="+mn-lt"/>
                <a:ea typeface="+mn-ea"/>
                <a:cs typeface="+mn-cs"/>
              </a:rPr>
              <a:t>Relevance</a:t>
            </a:r>
            <a:r>
              <a:rPr lang="en-US" sz="1200" kern="1200" dirty="0">
                <a:solidFill>
                  <a:schemeClr val="tx1"/>
                </a:solidFill>
                <a:effectLst/>
                <a:latin typeface="+mn-lt"/>
                <a:ea typeface="+mn-ea"/>
                <a:cs typeface="+mn-cs"/>
              </a:rPr>
              <a:t> and </a:t>
            </a:r>
            <a:r>
              <a:rPr lang="en-US" sz="1200" b="1" kern="1200" dirty="0">
                <a:solidFill>
                  <a:schemeClr val="tx1"/>
                </a:solidFill>
                <a:effectLst/>
                <a:latin typeface="+mn-lt"/>
                <a:ea typeface="+mn-ea"/>
                <a:cs typeface="+mn-cs"/>
              </a:rPr>
              <a:t>Trust</a:t>
            </a:r>
            <a:r>
              <a:rPr lang="en-US" sz="1200" kern="1200" dirty="0">
                <a:solidFill>
                  <a:schemeClr val="tx1"/>
                </a:solidFill>
                <a:effectLst/>
                <a:latin typeface="+mn-lt"/>
                <a:ea typeface="+mn-ea"/>
                <a:cs typeface="+mn-cs"/>
              </a:rPr>
              <a:t>.  </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Relevance</a:t>
            </a:r>
            <a:r>
              <a:rPr lang="en-US" sz="1200" kern="1200" dirty="0">
                <a:solidFill>
                  <a:schemeClr val="tx1"/>
                </a:solidFill>
                <a:effectLst/>
                <a:latin typeface="+mn-lt"/>
                <a:ea typeface="+mn-ea"/>
                <a:cs typeface="+mn-cs"/>
              </a:rPr>
              <a:t> has everything to do with your website.  Things like correct code on the back-end and the right content on the site itself.  “Relevance = Onsite”</a:t>
            </a:r>
          </a:p>
          <a:p>
            <a:r>
              <a:rPr lang="en-US" sz="1200" b="1" kern="1200" dirty="0">
                <a:solidFill>
                  <a:schemeClr val="tx1"/>
                </a:solidFill>
                <a:effectLst/>
                <a:latin typeface="+mn-lt"/>
                <a:ea typeface="+mn-ea"/>
                <a:cs typeface="+mn-cs"/>
              </a:rPr>
              <a:t>Trust</a:t>
            </a:r>
            <a:r>
              <a:rPr lang="en-US" sz="1200" kern="1200" dirty="0">
                <a:solidFill>
                  <a:schemeClr val="tx1"/>
                </a:solidFill>
                <a:effectLst/>
                <a:latin typeface="+mn-lt"/>
                <a:ea typeface="+mn-ea"/>
                <a:cs typeface="+mn-cs"/>
              </a:rPr>
              <a:t> is measured by the number of OTHER websites that talk about or link back to your website. The more websites that talk about you and link back to your site, the more trusted you become. “Trust = Offsite”</a:t>
            </a:r>
          </a:p>
          <a:p>
            <a:r>
              <a:rPr lang="en-US" sz="1200" kern="1200" dirty="0">
                <a:solidFill>
                  <a:schemeClr val="tx1"/>
                </a:solidFill>
                <a:effectLst/>
                <a:latin typeface="+mn-lt"/>
                <a:ea typeface="+mn-ea"/>
                <a:cs typeface="+mn-cs"/>
              </a:rPr>
              <a:t>The most relevant and most trusted source = best answer and first page rankings. Ranking on the first page means more traffic and more customers!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If</a:t>
            </a:r>
            <a:r>
              <a:rPr lang="en-US" sz="1200" kern="1200" baseline="0" dirty="0">
                <a:solidFill>
                  <a:schemeClr val="tx1"/>
                </a:solidFill>
                <a:effectLst/>
                <a:latin typeface="+mn-lt"/>
                <a:ea typeface="+mn-ea"/>
                <a:cs typeface="+mn-cs"/>
              </a:rPr>
              <a:t> Google doesn’t consider your site RELEVANT, or if it doesn’t TRUST your site, you’ll never show up on the 1</a:t>
            </a:r>
            <a:r>
              <a:rPr lang="en-US" sz="1200" kern="1200" baseline="30000" dirty="0">
                <a:solidFill>
                  <a:schemeClr val="tx1"/>
                </a:solidFill>
                <a:effectLst/>
                <a:latin typeface="+mn-lt"/>
                <a:ea typeface="+mn-ea"/>
                <a:cs typeface="+mn-cs"/>
              </a:rPr>
              <a:t>st</a:t>
            </a:r>
            <a:r>
              <a:rPr lang="en-US" sz="1200" kern="1200" baseline="0" dirty="0">
                <a:solidFill>
                  <a:schemeClr val="tx1"/>
                </a:solidFill>
                <a:effectLst/>
                <a:latin typeface="+mn-lt"/>
                <a:ea typeface="+mn-ea"/>
                <a:cs typeface="+mn-cs"/>
              </a:rPr>
              <a:t> page of search results.</a:t>
            </a:r>
            <a:endParaRPr lang="en-US" sz="1200" kern="1200" dirty="0">
              <a:solidFill>
                <a:schemeClr val="tx1"/>
              </a:solidFill>
              <a:effectLst/>
              <a:latin typeface="+mn-lt"/>
              <a:ea typeface="+mn-ea"/>
              <a:cs typeface="+mn-cs"/>
            </a:endParaRPr>
          </a:p>
          <a:p>
            <a:endParaRPr lang="en-US" dirty="0"/>
          </a:p>
          <a:p>
            <a:endParaRPr lang="en-US" dirty="0"/>
          </a:p>
        </p:txBody>
      </p:sp>
      <p:sp>
        <p:nvSpPr>
          <p:cNvPr id="4" name="Slide Number Placeholder 3"/>
          <p:cNvSpPr>
            <a:spLocks noGrp="1"/>
          </p:cNvSpPr>
          <p:nvPr>
            <p:ph type="sldNum" sz="quarter" idx="10"/>
          </p:nvPr>
        </p:nvSpPr>
        <p:spPr/>
        <p:txBody>
          <a:bodyPr/>
          <a:lstStyle/>
          <a:p>
            <a:fld id="{5C102BA0-996F-A544-8FB5-C1CCB27063C2}" type="slidenum">
              <a:rPr lang="en-US" smtClean="0">
                <a:solidFill>
                  <a:prstClr val="black"/>
                </a:solidFill>
                <a:latin typeface="Calibri"/>
              </a:rPr>
              <a:pPr/>
              <a:t>4</a:t>
            </a:fld>
            <a:endParaRPr lang="en-US">
              <a:solidFill>
                <a:prstClr val="black"/>
              </a:solidFill>
              <a:latin typeface="Calibri"/>
            </a:endParaRPr>
          </a:p>
        </p:txBody>
      </p:sp>
    </p:spTree>
    <p:extLst>
      <p:ext uri="{BB962C8B-B14F-4D97-AF65-F5344CB8AC3E}">
        <p14:creationId xmlns:p14="http://schemas.microsoft.com/office/powerpoint/2010/main" val="5335683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Relevance is the ONSITE portion of SEO.</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Most small business owners think that their website is effective because it looks good! But it’s important to understand how Google views a website.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Google looks at your website’s code; it doesn’t care how pretty the site looks.  If the code isn’t optimized then Google will either keep you off the 1</a:t>
            </a:r>
            <a:r>
              <a:rPr lang="en-US" sz="1200" kern="1200" baseline="30000" dirty="0">
                <a:solidFill>
                  <a:schemeClr val="tx1"/>
                </a:solidFill>
                <a:effectLst/>
                <a:latin typeface="+mn-lt"/>
                <a:ea typeface="+mn-ea"/>
                <a:cs typeface="+mn-cs"/>
              </a:rPr>
              <a:t>st</a:t>
            </a:r>
            <a:r>
              <a:rPr lang="en-US" sz="1200" kern="1200" dirty="0">
                <a:solidFill>
                  <a:schemeClr val="tx1"/>
                </a:solidFill>
                <a:effectLst/>
                <a:latin typeface="+mn-lt"/>
                <a:ea typeface="+mn-ea"/>
                <a:cs typeface="+mn-cs"/>
              </a:rPr>
              <a:t> page, or may not even see them at all.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Another new factor that a lot of sites overlook is mobile devices.  If your site isn’t mobile-friendly then Google will move you down in search rankings.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It’s also critical that you have relevant content on your site that integrates the keywords local buyers are searching for.</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a:t>
            </a:r>
            <a:r>
              <a:rPr lang="en-US" sz="1200" kern="1200" baseline="0" dirty="0">
                <a:solidFill>
                  <a:schemeClr val="tx1"/>
                </a:solidFill>
                <a:effectLst/>
                <a:latin typeface="+mn-lt"/>
                <a:ea typeface="+mn-ea"/>
                <a:cs typeface="+mn-cs"/>
              </a:rPr>
              <a:t> speed of your website is important too.  Google checks to see how quickly your site loads when considering who to rank first.</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Posting great content regularly is one of the best things you can do to get ranked by Google and keep potential customers interested in your business.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Our SEO teams manage all of these onsite items to help Google see that you’re relevant to local buyers.</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C102BA0-996F-A544-8FB5-C1CCB27063C2}" type="slidenum">
              <a:rPr lang="en-US" smtClean="0">
                <a:solidFill>
                  <a:prstClr val="black"/>
                </a:solidFill>
                <a:latin typeface="Calibri"/>
              </a:rPr>
              <a:pPr/>
              <a:t>5</a:t>
            </a:fld>
            <a:endParaRPr lang="en-US">
              <a:solidFill>
                <a:prstClr val="black"/>
              </a:solidFill>
              <a:latin typeface="Calibri"/>
            </a:endParaRPr>
          </a:p>
        </p:txBody>
      </p:sp>
    </p:spTree>
    <p:extLst>
      <p:ext uri="{BB962C8B-B14F-4D97-AF65-F5344CB8AC3E}">
        <p14:creationId xmlns:p14="http://schemas.microsoft.com/office/powerpoint/2010/main" val="16340896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Trust is the OFFSITE portion of SEO.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Now there are a lot of websites that have the right content and are </a:t>
            </a:r>
            <a:r>
              <a:rPr lang="en-US" sz="1200" i="1" kern="1200" dirty="0">
                <a:solidFill>
                  <a:schemeClr val="tx1"/>
                </a:solidFill>
                <a:effectLst/>
                <a:latin typeface="+mn-lt"/>
                <a:ea typeface="+mn-ea"/>
                <a:cs typeface="+mn-cs"/>
              </a:rPr>
              <a:t>relevant. </a:t>
            </a:r>
            <a:r>
              <a:rPr lang="en-US" sz="1200" kern="1200" dirty="0">
                <a:solidFill>
                  <a:schemeClr val="tx1"/>
                </a:solidFill>
                <a:effectLst/>
                <a:latin typeface="+mn-lt"/>
                <a:ea typeface="+mn-ea"/>
                <a:cs typeface="+mn-cs"/>
              </a:rPr>
              <a:t>Google will sift through the relevant websites and determine who it trusts the most.  The most basic way that Google determines trust by how many other websites have links that point back to you.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Building trust with Google is similar to real-life relationships.  It takes time and it’s done through a variety of small yet meaningful things that build up to greater and greater trust.  It can’t be bought!  And just like personal</a:t>
            </a:r>
            <a:r>
              <a:rPr lang="en-US" sz="1200" kern="1200" baseline="0" dirty="0">
                <a:solidFill>
                  <a:schemeClr val="tx1"/>
                </a:solidFill>
                <a:effectLst/>
                <a:latin typeface="+mn-lt"/>
                <a:ea typeface="+mn-ea"/>
                <a:cs typeface="+mn-cs"/>
              </a:rPr>
              <a:t> relationships, quality is more rewarding that quantity.</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We build different types of quality links in a natural way on sites that Google already trusts so that your site attains a diversified link portfolio from quality sources.  Some of our methods include:</a:t>
            </a:r>
          </a:p>
          <a:p>
            <a:pPr lvl="0"/>
            <a:r>
              <a:rPr lang="en-US" sz="1200" kern="1200" dirty="0">
                <a:solidFill>
                  <a:schemeClr val="tx1"/>
                </a:solidFill>
                <a:effectLst/>
                <a:latin typeface="+mn-lt"/>
                <a:ea typeface="+mn-ea"/>
                <a:cs typeface="+mn-cs"/>
              </a:rPr>
              <a:t>Article Engagement</a:t>
            </a:r>
          </a:p>
          <a:p>
            <a:pPr lvl="0"/>
            <a:r>
              <a:rPr lang="en-US" sz="1200" kern="1200" dirty="0">
                <a:solidFill>
                  <a:schemeClr val="tx1"/>
                </a:solidFill>
                <a:effectLst/>
                <a:latin typeface="+mn-lt"/>
                <a:ea typeface="+mn-ea"/>
                <a:cs typeface="+mn-cs"/>
              </a:rPr>
              <a:t>Website Bookmarking</a:t>
            </a:r>
          </a:p>
          <a:p>
            <a:pPr lvl="0"/>
            <a:r>
              <a:rPr lang="en-US" sz="1200" kern="1200" dirty="0">
                <a:solidFill>
                  <a:schemeClr val="tx1"/>
                </a:solidFill>
                <a:effectLst/>
                <a:latin typeface="+mn-lt"/>
                <a:ea typeface="+mn-ea"/>
                <a:cs typeface="+mn-cs"/>
              </a:rPr>
              <a:t>Business Directory Submissions</a:t>
            </a:r>
          </a:p>
          <a:p>
            <a:pPr lvl="0"/>
            <a:r>
              <a:rPr lang="en-US" sz="1200" kern="1200" dirty="0">
                <a:solidFill>
                  <a:schemeClr val="tx1"/>
                </a:solidFill>
                <a:effectLst/>
                <a:latin typeface="+mn-lt"/>
                <a:ea typeface="+mn-ea"/>
                <a:cs typeface="+mn-cs"/>
              </a:rPr>
              <a:t>Custom Blog Publication</a:t>
            </a:r>
          </a:p>
          <a:p>
            <a:pPr lvl="0"/>
            <a:r>
              <a:rPr lang="en-US" sz="1200" kern="1200" dirty="0">
                <a:solidFill>
                  <a:schemeClr val="tx1"/>
                </a:solidFill>
                <a:effectLst/>
                <a:latin typeface="+mn-lt"/>
                <a:ea typeface="+mn-ea"/>
                <a:cs typeface="+mn-cs"/>
              </a:rPr>
              <a:t>Custom Article Publication</a:t>
            </a:r>
          </a:p>
          <a:p>
            <a:pPr lvl="0"/>
            <a:r>
              <a:rPr lang="en-US" sz="1200" kern="1200" dirty="0">
                <a:solidFill>
                  <a:schemeClr val="tx1"/>
                </a:solidFill>
                <a:effectLst/>
                <a:latin typeface="+mn-lt"/>
                <a:ea typeface="+mn-ea"/>
                <a:cs typeface="+mn-cs"/>
              </a:rPr>
              <a:t>Infographic Syndication</a:t>
            </a:r>
          </a:p>
          <a:p>
            <a:pPr lvl="0"/>
            <a:r>
              <a:rPr lang="en-US" sz="1200" kern="1200" dirty="0">
                <a:solidFill>
                  <a:schemeClr val="tx1"/>
                </a:solidFill>
                <a:effectLst/>
                <a:latin typeface="+mn-lt"/>
                <a:ea typeface="+mn-ea"/>
                <a:cs typeface="+mn-cs"/>
              </a:rPr>
              <a:t>Offsite Content Marketing</a:t>
            </a:r>
          </a:p>
          <a:p>
            <a:pPr lvl="0"/>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Our SEO teams manage all of these offsite items to help Google see that you’re a trusted resource for relevant keyword searches.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C102BA0-996F-A544-8FB5-C1CCB27063C2}" type="slidenum">
              <a:rPr lang="en-US" smtClean="0">
                <a:solidFill>
                  <a:prstClr val="black"/>
                </a:solidFill>
                <a:latin typeface="Calibri"/>
              </a:rPr>
              <a:pPr/>
              <a:t>6</a:t>
            </a:fld>
            <a:endParaRPr lang="en-US">
              <a:solidFill>
                <a:prstClr val="black"/>
              </a:solidFill>
              <a:latin typeface="Calibri"/>
            </a:endParaRPr>
          </a:p>
        </p:txBody>
      </p:sp>
    </p:spTree>
    <p:extLst>
      <p:ext uri="{BB962C8B-B14F-4D97-AF65-F5344CB8AC3E}">
        <p14:creationId xmlns:p14="http://schemas.microsoft.com/office/powerpoint/2010/main" val="16340896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b="1" kern="1200" dirty="0">
                <a:solidFill>
                  <a:schemeClr val="tx1"/>
                </a:solidFill>
                <a:effectLst/>
                <a:latin typeface="+mn-lt"/>
                <a:ea typeface="+mn-ea"/>
                <a:cs typeface="+mn-cs"/>
              </a:rPr>
              <a:t>Website Audit &amp; Keyword Selection: </a:t>
            </a:r>
            <a:r>
              <a:rPr lang="en-US" sz="1200" kern="1200" dirty="0">
                <a:solidFill>
                  <a:schemeClr val="tx1"/>
                </a:solidFill>
                <a:effectLst/>
                <a:latin typeface="+mn-lt"/>
                <a:ea typeface="+mn-ea"/>
                <a:cs typeface="+mn-cs"/>
              </a:rPr>
              <a:t>The process starts with an audit of your current website and keyword selection.  Our SEO specialists will perform an audit of your site to determine which keywords on Google will be the most beneficial for you.</a:t>
            </a:r>
          </a:p>
          <a:p>
            <a:pPr lvl="0"/>
            <a:r>
              <a:rPr lang="en-US" sz="1200" b="1" kern="1200" dirty="0">
                <a:solidFill>
                  <a:schemeClr val="tx1"/>
                </a:solidFill>
                <a:effectLst/>
                <a:latin typeface="+mn-lt"/>
                <a:ea typeface="+mn-ea"/>
                <a:cs typeface="+mn-cs"/>
              </a:rPr>
              <a:t>Onsite Optimization</a:t>
            </a:r>
            <a:r>
              <a:rPr lang="en-US" sz="1200" kern="1200" dirty="0">
                <a:solidFill>
                  <a:schemeClr val="tx1"/>
                </a:solidFill>
                <a:effectLst/>
                <a:latin typeface="+mn-lt"/>
                <a:ea typeface="+mn-ea"/>
                <a:cs typeface="+mn-cs"/>
              </a:rPr>
              <a:t>: We make sure that all of the onsite components of your website are correct.  This will help visitors and search engines easily understand what you do and why you are relevant.</a:t>
            </a:r>
          </a:p>
          <a:p>
            <a:pPr lvl="0"/>
            <a:r>
              <a:rPr lang="en-US" sz="1200" b="1" kern="1200" dirty="0">
                <a:solidFill>
                  <a:schemeClr val="tx1"/>
                </a:solidFill>
                <a:effectLst/>
                <a:latin typeface="+mn-lt"/>
                <a:ea typeface="+mn-ea"/>
                <a:cs typeface="+mn-cs"/>
              </a:rPr>
              <a:t>Offsite Optimization</a:t>
            </a:r>
            <a:r>
              <a:rPr lang="en-US" sz="1200" kern="1200" dirty="0">
                <a:solidFill>
                  <a:schemeClr val="tx1"/>
                </a:solidFill>
                <a:effectLst/>
                <a:latin typeface="+mn-lt"/>
                <a:ea typeface="+mn-ea"/>
                <a:cs typeface="+mn-cs"/>
              </a:rPr>
              <a:t>: We promote your business online through high quality content, online business profiles and other time tested online marketing tactics. This will show your website visitors and the search engines that you are a trusted source for the product or service that you provide.</a:t>
            </a:r>
          </a:p>
          <a:p>
            <a:pPr lvl="0"/>
            <a:r>
              <a:rPr lang="en-US" sz="1200" b="1" kern="1200" dirty="0">
                <a:solidFill>
                  <a:schemeClr val="tx1"/>
                </a:solidFill>
                <a:effectLst/>
                <a:latin typeface="+mn-lt"/>
                <a:ea typeface="+mn-ea"/>
                <a:cs typeface="+mn-cs"/>
              </a:rPr>
              <a:t>Real-time Reporting: </a:t>
            </a:r>
            <a:r>
              <a:rPr lang="en-US" sz="1200" kern="1200" dirty="0">
                <a:solidFill>
                  <a:schemeClr val="tx1"/>
                </a:solidFill>
                <a:effectLst/>
                <a:latin typeface="+mn-lt"/>
                <a:ea typeface="+mn-ea"/>
                <a:cs typeface="+mn-cs"/>
              </a:rPr>
              <a:t>Our reporting is what sets us apart. You’ll have real-time access to your metrics, stats, and reporting so you can see the work that is being done and the progress your campaign is making.</a:t>
            </a:r>
          </a:p>
          <a:p>
            <a:pPr lvl="0"/>
            <a:r>
              <a:rPr lang="en-US" sz="1200" b="1" kern="1200" dirty="0">
                <a:solidFill>
                  <a:schemeClr val="tx1"/>
                </a:solidFill>
                <a:effectLst/>
                <a:latin typeface="+mn-lt"/>
                <a:ea typeface="+mn-ea"/>
                <a:cs typeface="+mn-cs"/>
              </a:rPr>
              <a:t>Improved Rankings:</a:t>
            </a:r>
            <a:r>
              <a:rPr lang="en-US" sz="1200" kern="1200" dirty="0">
                <a:solidFill>
                  <a:schemeClr val="tx1"/>
                </a:solidFill>
                <a:effectLst/>
                <a:latin typeface="+mn-lt"/>
                <a:ea typeface="+mn-ea"/>
                <a:cs typeface="+mn-cs"/>
              </a:rPr>
              <a:t> Our goal is that your website reaches the first page for the keywords that we selected. As we continue to optimize your site and build more links from trusted sources, your own site begins to rise in the rankings on Google and other search engines.</a:t>
            </a:r>
          </a:p>
          <a:p>
            <a:pPr lvl="0"/>
            <a:r>
              <a:rPr lang="en-US" sz="1200" b="1" kern="1200" dirty="0">
                <a:solidFill>
                  <a:schemeClr val="tx1"/>
                </a:solidFill>
                <a:effectLst/>
                <a:latin typeface="+mn-lt"/>
                <a:ea typeface="+mn-ea"/>
                <a:cs typeface="+mn-cs"/>
              </a:rPr>
              <a:t>Increased Sales:</a:t>
            </a:r>
            <a:r>
              <a:rPr lang="en-US" sz="1200" kern="1200" dirty="0">
                <a:solidFill>
                  <a:schemeClr val="tx1"/>
                </a:solidFill>
                <a:effectLst/>
                <a:latin typeface="+mn-lt"/>
                <a:ea typeface="+mn-ea"/>
                <a:cs typeface="+mn-cs"/>
              </a:rPr>
              <a:t> By increasing your rankings, you’re increasing your traffic, which will ultimately lead to an increase in leads and sales for your business.  </a:t>
            </a:r>
          </a:p>
          <a:p>
            <a:endParaRPr lang="en-US" dirty="0"/>
          </a:p>
        </p:txBody>
      </p:sp>
      <p:sp>
        <p:nvSpPr>
          <p:cNvPr id="4" name="Slide Number Placeholder 3"/>
          <p:cNvSpPr>
            <a:spLocks noGrp="1"/>
          </p:cNvSpPr>
          <p:nvPr>
            <p:ph type="sldNum" sz="quarter" idx="10"/>
          </p:nvPr>
        </p:nvSpPr>
        <p:spPr/>
        <p:txBody>
          <a:bodyPr/>
          <a:lstStyle/>
          <a:p>
            <a:fld id="{5C102BA0-996F-A544-8FB5-C1CCB27063C2}" type="slidenum">
              <a:rPr lang="en-US" smtClean="0"/>
              <a:t>7</a:t>
            </a:fld>
            <a:endParaRPr lang="en-US"/>
          </a:p>
        </p:txBody>
      </p:sp>
    </p:spTree>
    <p:extLst>
      <p:ext uri="{BB962C8B-B14F-4D97-AF65-F5344CB8AC3E}">
        <p14:creationId xmlns:p14="http://schemas.microsoft.com/office/powerpoint/2010/main" val="1594330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 the early days of Google it was possible to reach the 1</a:t>
            </a:r>
            <a:r>
              <a:rPr lang="en-US" sz="1200" kern="1200" baseline="30000" dirty="0">
                <a:solidFill>
                  <a:schemeClr val="tx1"/>
                </a:solidFill>
                <a:effectLst/>
                <a:latin typeface="+mn-lt"/>
                <a:ea typeface="+mn-ea"/>
                <a:cs typeface="+mn-cs"/>
              </a:rPr>
              <a:t>st</a:t>
            </a:r>
            <a:r>
              <a:rPr lang="en-US" sz="1200" kern="1200" dirty="0">
                <a:solidFill>
                  <a:schemeClr val="tx1"/>
                </a:solidFill>
                <a:effectLst/>
                <a:latin typeface="+mn-lt"/>
                <a:ea typeface="+mn-ea"/>
                <a:cs typeface="+mn-cs"/>
              </a:rPr>
              <a:t> page very quickly.  But Google is smart and doesn’t let people cheat their way to the top anymore.  Effective SEO takes time.  You have to truly earn trust from Google.  If someone has promised you 1</a:t>
            </a:r>
            <a:r>
              <a:rPr lang="en-US" sz="1200" kern="1200" baseline="30000" dirty="0">
                <a:solidFill>
                  <a:schemeClr val="tx1"/>
                </a:solidFill>
                <a:effectLst/>
                <a:latin typeface="+mn-lt"/>
                <a:ea typeface="+mn-ea"/>
                <a:cs typeface="+mn-cs"/>
              </a:rPr>
              <a:t>st</a:t>
            </a:r>
            <a:r>
              <a:rPr lang="en-US" sz="1200" kern="1200" dirty="0">
                <a:solidFill>
                  <a:schemeClr val="tx1"/>
                </a:solidFill>
                <a:effectLst/>
                <a:latin typeface="+mn-lt"/>
                <a:ea typeface="+mn-ea"/>
                <a:cs typeface="+mn-cs"/>
              </a:rPr>
              <a:t> page rankings in a very short time, they’re either not being honest or their SEO methods are not on the up-and-up.</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Doing SEO the right way also builds equity in your website.  While pay-per-click and </a:t>
            </a:r>
            <a:r>
              <a:rPr lang="en-US" sz="1200" kern="1200" dirty="0" err="1">
                <a:solidFill>
                  <a:schemeClr val="tx1"/>
                </a:solidFill>
                <a:effectLst/>
                <a:latin typeface="+mn-lt"/>
                <a:ea typeface="+mn-ea"/>
                <a:cs typeface="+mn-cs"/>
              </a:rPr>
              <a:t>AdWord</a:t>
            </a:r>
            <a:r>
              <a:rPr lang="en-US" sz="1200" kern="1200" dirty="0">
                <a:solidFill>
                  <a:schemeClr val="tx1"/>
                </a:solidFill>
                <a:effectLst/>
                <a:latin typeface="+mn-lt"/>
                <a:ea typeface="+mn-ea"/>
                <a:cs typeface="+mn-cs"/>
              </a:rPr>
              <a:t> campaigns can</a:t>
            </a:r>
            <a:r>
              <a:rPr lang="en-US" sz="1200" kern="1200" baseline="0" dirty="0">
                <a:solidFill>
                  <a:schemeClr val="tx1"/>
                </a:solidFill>
                <a:effectLst/>
                <a:latin typeface="+mn-lt"/>
                <a:ea typeface="+mn-ea"/>
                <a:cs typeface="+mn-cs"/>
              </a:rPr>
              <a:t> get results, that traffic stops as soon as your ads expire.  With SEO you own that relevancy and trust that has been built with Google and it provides long-lasting results.</a:t>
            </a:r>
            <a:endParaRPr lang="en-US" sz="1200" kern="1200" dirty="0">
              <a:solidFill>
                <a:schemeClr val="tx1"/>
              </a:solidFill>
              <a:effectLst/>
              <a:latin typeface="+mn-lt"/>
              <a:ea typeface="+mn-ea"/>
              <a:cs typeface="+mn-cs"/>
            </a:endParaRPr>
          </a:p>
          <a:p>
            <a:pPr marL="457200" indent="-457200">
              <a:buFontTx/>
              <a:buChar char="-"/>
            </a:pPr>
            <a:endParaRPr lang="en-US" dirty="0"/>
          </a:p>
        </p:txBody>
      </p:sp>
      <p:sp>
        <p:nvSpPr>
          <p:cNvPr id="4" name="Slide Number Placeholder 3"/>
          <p:cNvSpPr>
            <a:spLocks noGrp="1"/>
          </p:cNvSpPr>
          <p:nvPr>
            <p:ph type="sldNum" sz="quarter" idx="10"/>
          </p:nvPr>
        </p:nvSpPr>
        <p:spPr/>
        <p:txBody>
          <a:bodyPr/>
          <a:lstStyle/>
          <a:p>
            <a:fld id="{5C102BA0-996F-A544-8FB5-C1CCB27063C2}" type="slidenum">
              <a:rPr lang="en-US" smtClean="0"/>
              <a:t>8</a:t>
            </a:fld>
            <a:endParaRPr lang="en-US"/>
          </a:p>
        </p:txBody>
      </p:sp>
    </p:spTree>
    <p:extLst>
      <p:ext uri="{BB962C8B-B14F-4D97-AF65-F5344CB8AC3E}">
        <p14:creationId xmlns:p14="http://schemas.microsoft.com/office/powerpoint/2010/main" val="17078381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There are 2 main factors that determine the cost of SEO.</a:t>
            </a:r>
          </a:p>
          <a:p>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Market Competitiveness: </a:t>
            </a:r>
            <a:r>
              <a:rPr lang="en-US" sz="1200" kern="1200" dirty="0">
                <a:solidFill>
                  <a:schemeClr val="tx1"/>
                </a:solidFill>
                <a:effectLst/>
                <a:latin typeface="+mn-lt"/>
                <a:ea typeface="+mn-ea"/>
                <a:cs typeface="+mn-cs"/>
              </a:rPr>
              <a:t>Larger markets (bigger cities) have a larger population, which means more people searching.  SEO in smaller markets is generally</a:t>
            </a:r>
            <a:r>
              <a:rPr lang="en-US" sz="1200" kern="1200" baseline="0" dirty="0">
                <a:solidFill>
                  <a:schemeClr val="tx1"/>
                </a:solidFill>
                <a:effectLst/>
                <a:latin typeface="+mn-lt"/>
                <a:ea typeface="+mn-ea"/>
                <a:cs typeface="+mn-cs"/>
              </a:rPr>
              <a:t> cheaper than in larger markets.</a:t>
            </a:r>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Industry Competitiveness</a:t>
            </a:r>
            <a:r>
              <a:rPr lang="en-US" sz="1200" kern="1200" dirty="0">
                <a:solidFill>
                  <a:schemeClr val="tx1"/>
                </a:solidFill>
                <a:effectLst/>
                <a:latin typeface="+mn-lt"/>
                <a:ea typeface="+mn-ea"/>
                <a:cs typeface="+mn-cs"/>
              </a:rPr>
              <a:t>: Larger markets (bigger cities) have more businesses in the same industries, so there is more direct competition for search rankings.  SEO in</a:t>
            </a:r>
            <a:r>
              <a:rPr lang="en-US" sz="1200" kern="1200" baseline="0" dirty="0">
                <a:solidFill>
                  <a:schemeClr val="tx1"/>
                </a:solidFill>
                <a:effectLst/>
                <a:latin typeface="+mn-lt"/>
                <a:ea typeface="+mn-ea"/>
                <a:cs typeface="+mn-cs"/>
              </a:rPr>
              <a:t> crowded industries are generally more expensive than niche industries.</a:t>
            </a:r>
            <a:endParaRPr lang="en-US" sz="1200" kern="1200" dirty="0">
              <a:solidFill>
                <a:schemeClr val="tx1"/>
              </a:solidFill>
              <a:effectLst/>
              <a:latin typeface="+mn-lt"/>
              <a:ea typeface="+mn-ea"/>
              <a:cs typeface="+mn-cs"/>
            </a:endParaRPr>
          </a:p>
          <a:p>
            <a:endParaRPr lang="en-US" baseline="0" dirty="0"/>
          </a:p>
        </p:txBody>
      </p:sp>
      <p:sp>
        <p:nvSpPr>
          <p:cNvPr id="4" name="Slide Number Placeholder 3"/>
          <p:cNvSpPr>
            <a:spLocks noGrp="1"/>
          </p:cNvSpPr>
          <p:nvPr>
            <p:ph type="sldNum" sz="quarter" idx="10"/>
          </p:nvPr>
        </p:nvSpPr>
        <p:spPr/>
        <p:txBody>
          <a:bodyPr/>
          <a:lstStyle/>
          <a:p>
            <a:fld id="{5C102BA0-996F-A544-8FB5-C1CCB27063C2}" type="slidenum">
              <a:rPr lang="en-US" smtClean="0"/>
              <a:t>9</a:t>
            </a:fld>
            <a:endParaRPr lang="en-US"/>
          </a:p>
        </p:txBody>
      </p:sp>
    </p:spTree>
    <p:extLst>
      <p:ext uri="{BB962C8B-B14F-4D97-AF65-F5344CB8AC3E}">
        <p14:creationId xmlns:p14="http://schemas.microsoft.com/office/powerpoint/2010/main" val="19215685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06847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le and Footer">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457200" y="6250300"/>
            <a:ext cx="2133600" cy="273844"/>
          </a:xfrm>
          <a:prstGeom prst="rect">
            <a:avLst/>
          </a:prstGeom>
        </p:spPr>
        <p:txBody>
          <a:bodyPr lIns="91424" tIns="45712" rIns="91424" bIns="45712"/>
          <a:lstStyle>
            <a:lvl1pPr>
              <a:defRPr>
                <a:latin typeface="Gill Sans Light"/>
              </a:defRPr>
            </a:lvl1pPr>
          </a:lstStyle>
          <a:p>
            <a:pPr defTabSz="685663"/>
            <a:r>
              <a:rPr lang="en-US" sz="1400" dirty="0" err="1">
                <a:solidFill>
                  <a:srgbClr val="737572"/>
                </a:solidFill>
              </a:rPr>
              <a:t>www.bestppt.com</a:t>
            </a:r>
            <a:endParaRPr lang="en-US" sz="1400" dirty="0">
              <a:solidFill>
                <a:srgbClr val="737572"/>
              </a:solidFill>
            </a:endParaRPr>
          </a:p>
        </p:txBody>
      </p:sp>
      <p:sp>
        <p:nvSpPr>
          <p:cNvPr id="9" name="Picture Placeholder 2"/>
          <p:cNvSpPr>
            <a:spLocks noGrp="1"/>
          </p:cNvSpPr>
          <p:nvPr>
            <p:ph type="pic" sz="quarter" idx="11"/>
          </p:nvPr>
        </p:nvSpPr>
        <p:spPr>
          <a:xfrm>
            <a:off x="0" y="1254099"/>
            <a:ext cx="3293035" cy="2208069"/>
          </a:xfrm>
          <a:solidFill>
            <a:schemeClr val="tx1">
              <a:lumMod val="20000"/>
              <a:lumOff val="80000"/>
            </a:schemeClr>
          </a:solidFill>
        </p:spPr>
        <p:txBody>
          <a:bodyPr>
            <a:normAutofit/>
          </a:bodyPr>
          <a:lstStyle>
            <a:lvl1pPr marL="0" indent="0">
              <a:buNone/>
              <a:defRPr sz="1100">
                <a:latin typeface="Gill Sans Light"/>
                <a:cs typeface="Gill Sans Light"/>
              </a:defRPr>
            </a:lvl1pPr>
          </a:lstStyle>
          <a:p>
            <a:endParaRPr lang="en-US" dirty="0"/>
          </a:p>
        </p:txBody>
      </p:sp>
      <p:sp>
        <p:nvSpPr>
          <p:cNvPr id="11" name="Picture Placeholder 2"/>
          <p:cNvSpPr>
            <a:spLocks noGrp="1"/>
          </p:cNvSpPr>
          <p:nvPr>
            <p:ph type="pic" sz="quarter" idx="12"/>
          </p:nvPr>
        </p:nvSpPr>
        <p:spPr>
          <a:xfrm>
            <a:off x="5837196" y="1254099"/>
            <a:ext cx="3316940" cy="2208069"/>
          </a:xfrm>
          <a:solidFill>
            <a:schemeClr val="tx1">
              <a:lumMod val="20000"/>
              <a:lumOff val="80000"/>
            </a:schemeClr>
          </a:solidFill>
        </p:spPr>
        <p:txBody>
          <a:bodyPr>
            <a:normAutofit/>
          </a:bodyPr>
          <a:lstStyle>
            <a:lvl1pPr marL="0" indent="0">
              <a:buNone/>
              <a:defRPr sz="1100">
                <a:latin typeface="Gill Sans Light"/>
                <a:cs typeface="Gill Sans Light"/>
              </a:defRPr>
            </a:lvl1pPr>
          </a:lstStyle>
          <a:p>
            <a:endParaRPr lang="en-US" dirty="0"/>
          </a:p>
        </p:txBody>
      </p:sp>
    </p:spTree>
    <p:extLst>
      <p:ext uri="{BB962C8B-B14F-4D97-AF65-F5344CB8AC3E}">
        <p14:creationId xmlns:p14="http://schemas.microsoft.com/office/powerpoint/2010/main" val="56306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Title and Footer">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457200" y="6250300"/>
            <a:ext cx="2133600" cy="273844"/>
          </a:xfrm>
          <a:prstGeom prst="rect">
            <a:avLst/>
          </a:prstGeom>
        </p:spPr>
        <p:txBody>
          <a:bodyPr lIns="91424" tIns="45712" rIns="91424" bIns="45712"/>
          <a:lstStyle>
            <a:lvl1pPr>
              <a:defRPr>
                <a:latin typeface="Gill Sans Light"/>
              </a:defRPr>
            </a:lvl1pPr>
          </a:lstStyle>
          <a:p>
            <a:pPr defTabSz="685663"/>
            <a:r>
              <a:rPr lang="en-US" sz="1400" dirty="0" err="1">
                <a:solidFill>
                  <a:srgbClr val="737572"/>
                </a:solidFill>
              </a:rPr>
              <a:t>www.bestppt.com</a:t>
            </a:r>
            <a:endParaRPr lang="en-US" sz="1400" dirty="0">
              <a:solidFill>
                <a:srgbClr val="737572"/>
              </a:solidFill>
            </a:endParaRPr>
          </a:p>
        </p:txBody>
      </p:sp>
      <p:sp>
        <p:nvSpPr>
          <p:cNvPr id="9" name="Picture Placeholder 2"/>
          <p:cNvSpPr>
            <a:spLocks noGrp="1"/>
          </p:cNvSpPr>
          <p:nvPr>
            <p:ph type="pic" sz="quarter" idx="11"/>
          </p:nvPr>
        </p:nvSpPr>
        <p:spPr>
          <a:xfrm>
            <a:off x="0" y="0"/>
            <a:ext cx="9157719" cy="5143500"/>
          </a:xfrm>
          <a:solidFill>
            <a:schemeClr val="tx1">
              <a:lumMod val="20000"/>
              <a:lumOff val="80000"/>
            </a:schemeClr>
          </a:solidFill>
        </p:spPr>
        <p:txBody>
          <a:bodyPr>
            <a:normAutofit/>
          </a:bodyPr>
          <a:lstStyle>
            <a:lvl1pPr marL="0" indent="0">
              <a:buNone/>
              <a:defRPr sz="1100">
                <a:latin typeface="Gill Sans Light"/>
                <a:cs typeface="Gill Sans Light"/>
              </a:defRPr>
            </a:lvl1pPr>
          </a:lstStyle>
          <a:p>
            <a:endParaRPr lang="en-US" dirty="0"/>
          </a:p>
        </p:txBody>
      </p:sp>
    </p:spTree>
    <p:extLst>
      <p:ext uri="{BB962C8B-B14F-4D97-AF65-F5344CB8AC3E}">
        <p14:creationId xmlns:p14="http://schemas.microsoft.com/office/powerpoint/2010/main" val="10076632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Apple Watch">
    <p:spTree>
      <p:nvGrpSpPr>
        <p:cNvPr id="1" name=""/>
        <p:cNvGrpSpPr/>
        <p:nvPr/>
      </p:nvGrpSpPr>
      <p:grpSpPr>
        <a:xfrm>
          <a:off x="0" y="0"/>
          <a:ext cx="0" cy="0"/>
          <a:chOff x="0" y="0"/>
          <a:chExt cx="0" cy="0"/>
        </a:xfrm>
      </p:grpSpPr>
      <p:sp>
        <p:nvSpPr>
          <p:cNvPr id="3" name="Picture Placeholder 2"/>
          <p:cNvSpPr>
            <a:spLocks noGrp="1"/>
          </p:cNvSpPr>
          <p:nvPr>
            <p:ph type="pic" sz="quarter" idx="15"/>
          </p:nvPr>
        </p:nvSpPr>
        <p:spPr>
          <a:xfrm>
            <a:off x="1176361" y="1517566"/>
            <a:ext cx="1244090" cy="1638380"/>
          </a:xfrm>
          <a:noFill/>
          <a:ln>
            <a:noFill/>
          </a:ln>
        </p:spPr>
        <p:txBody>
          <a:bodyPr>
            <a:normAutofit/>
          </a:bodyPr>
          <a:lstStyle>
            <a:lvl1pPr>
              <a:defRPr sz="1200"/>
            </a:lvl1pPr>
          </a:lstStyle>
          <a:p>
            <a:endParaRPr lang="en-US"/>
          </a:p>
        </p:txBody>
      </p:sp>
      <p:sp>
        <p:nvSpPr>
          <p:cNvPr id="6" name="Picture Placeholder 2"/>
          <p:cNvSpPr>
            <a:spLocks noGrp="1"/>
          </p:cNvSpPr>
          <p:nvPr>
            <p:ph type="pic" sz="quarter" idx="16"/>
          </p:nvPr>
        </p:nvSpPr>
        <p:spPr>
          <a:xfrm>
            <a:off x="3916520" y="1486504"/>
            <a:ext cx="1244090" cy="1638380"/>
          </a:xfrm>
          <a:noFill/>
          <a:ln>
            <a:noFill/>
          </a:ln>
        </p:spPr>
        <p:txBody>
          <a:bodyPr>
            <a:normAutofit/>
          </a:bodyPr>
          <a:lstStyle>
            <a:lvl1pPr>
              <a:defRPr sz="1200"/>
            </a:lvl1pPr>
          </a:lstStyle>
          <a:p>
            <a:endParaRPr lang="en-US"/>
          </a:p>
        </p:txBody>
      </p:sp>
      <p:sp>
        <p:nvSpPr>
          <p:cNvPr id="9" name="Picture Placeholder 2"/>
          <p:cNvSpPr>
            <a:spLocks noGrp="1"/>
          </p:cNvSpPr>
          <p:nvPr>
            <p:ph type="pic" sz="quarter" idx="17"/>
          </p:nvPr>
        </p:nvSpPr>
        <p:spPr>
          <a:xfrm>
            <a:off x="6656680" y="1476149"/>
            <a:ext cx="1244090" cy="1638380"/>
          </a:xfrm>
          <a:noFill/>
          <a:ln>
            <a:noFill/>
          </a:ln>
        </p:spPr>
        <p:txBody>
          <a:bodyPr>
            <a:normAutofit/>
          </a:bodyPr>
          <a:lstStyle>
            <a:lvl1pPr>
              <a:defRPr sz="1200"/>
            </a:lvl1pPr>
          </a:lstStyle>
          <a:p>
            <a:endParaRPr lang="en-US"/>
          </a:p>
        </p:txBody>
      </p:sp>
    </p:spTree>
    <p:extLst>
      <p:ext uri="{BB962C8B-B14F-4D97-AF65-F5344CB8AC3E}">
        <p14:creationId xmlns:p14="http://schemas.microsoft.com/office/powerpoint/2010/main" val="25418036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ew MacBook 2015">
    <p:spTree>
      <p:nvGrpSpPr>
        <p:cNvPr id="1" name=""/>
        <p:cNvGrpSpPr/>
        <p:nvPr/>
      </p:nvGrpSpPr>
      <p:grpSpPr>
        <a:xfrm>
          <a:off x="0" y="0"/>
          <a:ext cx="0" cy="0"/>
          <a:chOff x="0" y="0"/>
          <a:chExt cx="0" cy="0"/>
        </a:xfrm>
      </p:grpSpPr>
      <p:sp>
        <p:nvSpPr>
          <p:cNvPr id="6" name="Picture Placeholder 2"/>
          <p:cNvSpPr>
            <a:spLocks noGrp="1"/>
          </p:cNvSpPr>
          <p:nvPr>
            <p:ph type="pic" sz="quarter" idx="11"/>
          </p:nvPr>
        </p:nvSpPr>
        <p:spPr>
          <a:xfrm>
            <a:off x="2805395" y="1312334"/>
            <a:ext cx="3482925" cy="2194890"/>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9" name="Picture Placeholder 2"/>
          <p:cNvSpPr>
            <a:spLocks noGrp="1"/>
          </p:cNvSpPr>
          <p:nvPr>
            <p:ph type="pic" sz="quarter" idx="12"/>
          </p:nvPr>
        </p:nvSpPr>
        <p:spPr>
          <a:xfrm>
            <a:off x="5891532" y="2357579"/>
            <a:ext cx="1624810" cy="1023932"/>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10" name="Picture Placeholder 2"/>
          <p:cNvSpPr>
            <a:spLocks noGrp="1"/>
          </p:cNvSpPr>
          <p:nvPr>
            <p:ph type="pic" sz="quarter" idx="13"/>
          </p:nvPr>
        </p:nvSpPr>
        <p:spPr>
          <a:xfrm>
            <a:off x="1466968" y="2346996"/>
            <a:ext cx="1624810" cy="1023932"/>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Tree>
    <p:extLst>
      <p:ext uri="{BB962C8B-B14F-4D97-AF65-F5344CB8AC3E}">
        <p14:creationId xmlns:p14="http://schemas.microsoft.com/office/powerpoint/2010/main" val="28230550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Our Clients Rectangle">
    <p:spTree>
      <p:nvGrpSpPr>
        <p:cNvPr id="1" name=""/>
        <p:cNvGrpSpPr/>
        <p:nvPr/>
      </p:nvGrpSpPr>
      <p:grpSpPr>
        <a:xfrm>
          <a:off x="0" y="0"/>
          <a:ext cx="0" cy="0"/>
          <a:chOff x="0" y="0"/>
          <a:chExt cx="0" cy="0"/>
        </a:xfrm>
      </p:grpSpPr>
      <p:sp>
        <p:nvSpPr>
          <p:cNvPr id="26" name="Picture Placeholder 2"/>
          <p:cNvSpPr>
            <a:spLocks noGrp="1"/>
          </p:cNvSpPr>
          <p:nvPr>
            <p:ph type="pic" sz="quarter" idx="13"/>
          </p:nvPr>
        </p:nvSpPr>
        <p:spPr>
          <a:xfrm>
            <a:off x="625231" y="1220449"/>
            <a:ext cx="1736752" cy="78386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27" name="Picture Placeholder 2"/>
          <p:cNvSpPr>
            <a:spLocks noGrp="1"/>
          </p:cNvSpPr>
          <p:nvPr>
            <p:ph type="pic" sz="quarter" idx="14"/>
          </p:nvPr>
        </p:nvSpPr>
        <p:spPr>
          <a:xfrm>
            <a:off x="2774313" y="1220449"/>
            <a:ext cx="1736752" cy="78386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28" name="Picture Placeholder 2"/>
          <p:cNvSpPr>
            <a:spLocks noGrp="1"/>
          </p:cNvSpPr>
          <p:nvPr>
            <p:ph type="pic" sz="quarter" idx="15"/>
          </p:nvPr>
        </p:nvSpPr>
        <p:spPr>
          <a:xfrm>
            <a:off x="4786570" y="1220449"/>
            <a:ext cx="1736752" cy="78386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29" name="Picture Placeholder 2"/>
          <p:cNvSpPr>
            <a:spLocks noGrp="1"/>
          </p:cNvSpPr>
          <p:nvPr>
            <p:ph type="pic" sz="quarter" idx="16"/>
          </p:nvPr>
        </p:nvSpPr>
        <p:spPr>
          <a:xfrm>
            <a:off x="6783596" y="1220449"/>
            <a:ext cx="1736752" cy="78386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30" name="Picture Placeholder 2"/>
          <p:cNvSpPr>
            <a:spLocks noGrp="1"/>
          </p:cNvSpPr>
          <p:nvPr>
            <p:ph type="pic" sz="quarter" idx="17"/>
          </p:nvPr>
        </p:nvSpPr>
        <p:spPr>
          <a:xfrm>
            <a:off x="625231" y="2192839"/>
            <a:ext cx="1736752" cy="78386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31" name="Picture Placeholder 2"/>
          <p:cNvSpPr>
            <a:spLocks noGrp="1"/>
          </p:cNvSpPr>
          <p:nvPr>
            <p:ph type="pic" sz="quarter" idx="18"/>
          </p:nvPr>
        </p:nvSpPr>
        <p:spPr>
          <a:xfrm>
            <a:off x="2774313" y="2192839"/>
            <a:ext cx="1736752" cy="78386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32" name="Picture Placeholder 2"/>
          <p:cNvSpPr>
            <a:spLocks noGrp="1"/>
          </p:cNvSpPr>
          <p:nvPr>
            <p:ph type="pic" sz="quarter" idx="19"/>
          </p:nvPr>
        </p:nvSpPr>
        <p:spPr>
          <a:xfrm>
            <a:off x="4786570" y="2192839"/>
            <a:ext cx="1736752" cy="78386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33" name="Picture Placeholder 2"/>
          <p:cNvSpPr>
            <a:spLocks noGrp="1"/>
          </p:cNvSpPr>
          <p:nvPr>
            <p:ph type="pic" sz="quarter" idx="20"/>
          </p:nvPr>
        </p:nvSpPr>
        <p:spPr>
          <a:xfrm>
            <a:off x="6783596" y="2192839"/>
            <a:ext cx="1736752" cy="78386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34" name="Picture Placeholder 2"/>
          <p:cNvSpPr>
            <a:spLocks noGrp="1"/>
          </p:cNvSpPr>
          <p:nvPr>
            <p:ph type="pic" sz="quarter" idx="21"/>
          </p:nvPr>
        </p:nvSpPr>
        <p:spPr>
          <a:xfrm>
            <a:off x="625231" y="3175153"/>
            <a:ext cx="1736752" cy="78386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35" name="Picture Placeholder 2"/>
          <p:cNvSpPr>
            <a:spLocks noGrp="1"/>
          </p:cNvSpPr>
          <p:nvPr>
            <p:ph type="pic" sz="quarter" idx="22"/>
          </p:nvPr>
        </p:nvSpPr>
        <p:spPr>
          <a:xfrm>
            <a:off x="2774313" y="3175153"/>
            <a:ext cx="1736752" cy="78386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36" name="Picture Placeholder 2"/>
          <p:cNvSpPr>
            <a:spLocks noGrp="1"/>
          </p:cNvSpPr>
          <p:nvPr>
            <p:ph type="pic" sz="quarter" idx="23"/>
          </p:nvPr>
        </p:nvSpPr>
        <p:spPr>
          <a:xfrm>
            <a:off x="4786570" y="3175153"/>
            <a:ext cx="1736752" cy="78386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37" name="Picture Placeholder 2"/>
          <p:cNvSpPr>
            <a:spLocks noGrp="1"/>
          </p:cNvSpPr>
          <p:nvPr>
            <p:ph type="pic" sz="quarter" idx="24"/>
          </p:nvPr>
        </p:nvSpPr>
        <p:spPr>
          <a:xfrm>
            <a:off x="6783596" y="3175153"/>
            <a:ext cx="1736752" cy="78386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Tree>
    <p:extLst>
      <p:ext uri="{BB962C8B-B14F-4D97-AF65-F5344CB8AC3E}">
        <p14:creationId xmlns:p14="http://schemas.microsoft.com/office/powerpoint/2010/main" val="28742634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Our Clients Square">
    <p:spTree>
      <p:nvGrpSpPr>
        <p:cNvPr id="1" name=""/>
        <p:cNvGrpSpPr/>
        <p:nvPr/>
      </p:nvGrpSpPr>
      <p:grpSpPr>
        <a:xfrm>
          <a:off x="0" y="0"/>
          <a:ext cx="0" cy="0"/>
          <a:chOff x="0" y="0"/>
          <a:chExt cx="0" cy="0"/>
        </a:xfrm>
      </p:grpSpPr>
      <p:sp>
        <p:nvSpPr>
          <p:cNvPr id="79" name="Picture Placeholder 2"/>
          <p:cNvSpPr>
            <a:spLocks noGrp="1"/>
          </p:cNvSpPr>
          <p:nvPr>
            <p:ph type="pic" sz="quarter" idx="13"/>
          </p:nvPr>
        </p:nvSpPr>
        <p:spPr>
          <a:xfrm>
            <a:off x="1163296" y="951490"/>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80" name="Picture Placeholder 2"/>
          <p:cNvSpPr>
            <a:spLocks noGrp="1"/>
          </p:cNvSpPr>
          <p:nvPr>
            <p:ph type="pic" sz="quarter" idx="14"/>
          </p:nvPr>
        </p:nvSpPr>
        <p:spPr>
          <a:xfrm>
            <a:off x="2310486" y="951490"/>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81" name="Picture Placeholder 2"/>
          <p:cNvSpPr>
            <a:spLocks noGrp="1"/>
          </p:cNvSpPr>
          <p:nvPr>
            <p:ph type="pic" sz="quarter" idx="15"/>
          </p:nvPr>
        </p:nvSpPr>
        <p:spPr>
          <a:xfrm>
            <a:off x="3457675" y="951490"/>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82" name="Picture Placeholder 2"/>
          <p:cNvSpPr>
            <a:spLocks noGrp="1"/>
          </p:cNvSpPr>
          <p:nvPr>
            <p:ph type="pic" sz="quarter" idx="16"/>
          </p:nvPr>
        </p:nvSpPr>
        <p:spPr>
          <a:xfrm>
            <a:off x="4604866" y="951490"/>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83" name="Picture Placeholder 2"/>
          <p:cNvSpPr>
            <a:spLocks noGrp="1"/>
          </p:cNvSpPr>
          <p:nvPr>
            <p:ph type="pic" sz="quarter" idx="17"/>
          </p:nvPr>
        </p:nvSpPr>
        <p:spPr>
          <a:xfrm>
            <a:off x="5752056" y="951490"/>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84" name="Picture Placeholder 2"/>
          <p:cNvSpPr>
            <a:spLocks noGrp="1"/>
          </p:cNvSpPr>
          <p:nvPr>
            <p:ph type="pic" sz="quarter" idx="18"/>
          </p:nvPr>
        </p:nvSpPr>
        <p:spPr>
          <a:xfrm>
            <a:off x="6899246" y="951490"/>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91" name="Picture Placeholder 2"/>
          <p:cNvSpPr>
            <a:spLocks noGrp="1"/>
          </p:cNvSpPr>
          <p:nvPr>
            <p:ph type="pic" sz="quarter" idx="19"/>
          </p:nvPr>
        </p:nvSpPr>
        <p:spPr>
          <a:xfrm>
            <a:off x="1163296" y="2101375"/>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92" name="Picture Placeholder 2"/>
          <p:cNvSpPr>
            <a:spLocks noGrp="1"/>
          </p:cNvSpPr>
          <p:nvPr>
            <p:ph type="pic" sz="quarter" idx="20"/>
          </p:nvPr>
        </p:nvSpPr>
        <p:spPr>
          <a:xfrm>
            <a:off x="2310486" y="2101375"/>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93" name="Picture Placeholder 2"/>
          <p:cNvSpPr>
            <a:spLocks noGrp="1"/>
          </p:cNvSpPr>
          <p:nvPr>
            <p:ph type="pic" sz="quarter" idx="21"/>
          </p:nvPr>
        </p:nvSpPr>
        <p:spPr>
          <a:xfrm>
            <a:off x="3457675" y="2101375"/>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94" name="Picture Placeholder 2"/>
          <p:cNvSpPr>
            <a:spLocks noGrp="1"/>
          </p:cNvSpPr>
          <p:nvPr>
            <p:ph type="pic" sz="quarter" idx="22"/>
          </p:nvPr>
        </p:nvSpPr>
        <p:spPr>
          <a:xfrm>
            <a:off x="4604866" y="2101375"/>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95" name="Picture Placeholder 2"/>
          <p:cNvSpPr>
            <a:spLocks noGrp="1"/>
          </p:cNvSpPr>
          <p:nvPr>
            <p:ph type="pic" sz="quarter" idx="23"/>
          </p:nvPr>
        </p:nvSpPr>
        <p:spPr>
          <a:xfrm>
            <a:off x="5752056" y="2101375"/>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96" name="Picture Placeholder 2"/>
          <p:cNvSpPr>
            <a:spLocks noGrp="1"/>
          </p:cNvSpPr>
          <p:nvPr>
            <p:ph type="pic" sz="quarter" idx="24"/>
          </p:nvPr>
        </p:nvSpPr>
        <p:spPr>
          <a:xfrm>
            <a:off x="6899246" y="2101375"/>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103" name="Picture Placeholder 2"/>
          <p:cNvSpPr>
            <a:spLocks noGrp="1"/>
          </p:cNvSpPr>
          <p:nvPr>
            <p:ph type="pic" sz="quarter" idx="25"/>
          </p:nvPr>
        </p:nvSpPr>
        <p:spPr>
          <a:xfrm>
            <a:off x="1163296" y="3278604"/>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104" name="Picture Placeholder 2"/>
          <p:cNvSpPr>
            <a:spLocks noGrp="1"/>
          </p:cNvSpPr>
          <p:nvPr>
            <p:ph type="pic" sz="quarter" idx="26"/>
          </p:nvPr>
        </p:nvSpPr>
        <p:spPr>
          <a:xfrm>
            <a:off x="2310486" y="3278604"/>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105" name="Picture Placeholder 2"/>
          <p:cNvSpPr>
            <a:spLocks noGrp="1"/>
          </p:cNvSpPr>
          <p:nvPr>
            <p:ph type="pic" sz="quarter" idx="27"/>
          </p:nvPr>
        </p:nvSpPr>
        <p:spPr>
          <a:xfrm>
            <a:off x="3457675" y="3278604"/>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106" name="Picture Placeholder 2"/>
          <p:cNvSpPr>
            <a:spLocks noGrp="1"/>
          </p:cNvSpPr>
          <p:nvPr>
            <p:ph type="pic" sz="quarter" idx="28"/>
          </p:nvPr>
        </p:nvSpPr>
        <p:spPr>
          <a:xfrm>
            <a:off x="4604866" y="3278604"/>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107" name="Picture Placeholder 2"/>
          <p:cNvSpPr>
            <a:spLocks noGrp="1"/>
          </p:cNvSpPr>
          <p:nvPr>
            <p:ph type="pic" sz="quarter" idx="29"/>
          </p:nvPr>
        </p:nvSpPr>
        <p:spPr>
          <a:xfrm>
            <a:off x="5752056" y="3278604"/>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108" name="Picture Placeholder 2"/>
          <p:cNvSpPr>
            <a:spLocks noGrp="1"/>
          </p:cNvSpPr>
          <p:nvPr>
            <p:ph type="pic" sz="quarter" idx="30"/>
          </p:nvPr>
        </p:nvSpPr>
        <p:spPr>
          <a:xfrm>
            <a:off x="6899246" y="3278604"/>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Tree>
    <p:extLst>
      <p:ext uri="{BB962C8B-B14F-4D97-AF65-F5344CB8AC3E}">
        <p14:creationId xmlns:p14="http://schemas.microsoft.com/office/powerpoint/2010/main" val="17028704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Our Clients Square">
    <p:spTree>
      <p:nvGrpSpPr>
        <p:cNvPr id="1" name=""/>
        <p:cNvGrpSpPr/>
        <p:nvPr/>
      </p:nvGrpSpPr>
      <p:grpSpPr>
        <a:xfrm>
          <a:off x="0" y="0"/>
          <a:ext cx="0" cy="0"/>
          <a:chOff x="0" y="0"/>
          <a:chExt cx="0" cy="0"/>
        </a:xfrm>
      </p:grpSpPr>
      <p:sp>
        <p:nvSpPr>
          <p:cNvPr id="28" name="Picture Placeholder 2"/>
          <p:cNvSpPr>
            <a:spLocks noGrp="1"/>
          </p:cNvSpPr>
          <p:nvPr>
            <p:ph type="pic" sz="quarter" idx="30"/>
          </p:nvPr>
        </p:nvSpPr>
        <p:spPr>
          <a:xfrm>
            <a:off x="3275404" y="1624079"/>
            <a:ext cx="1264621" cy="1264292"/>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29" name="Picture Placeholder 2"/>
          <p:cNvSpPr>
            <a:spLocks noGrp="1"/>
          </p:cNvSpPr>
          <p:nvPr>
            <p:ph type="pic" sz="quarter" idx="31"/>
          </p:nvPr>
        </p:nvSpPr>
        <p:spPr>
          <a:xfrm>
            <a:off x="4572000" y="1624079"/>
            <a:ext cx="1264621" cy="1264292"/>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30" name="Picture Placeholder 2"/>
          <p:cNvSpPr>
            <a:spLocks noGrp="1"/>
          </p:cNvSpPr>
          <p:nvPr>
            <p:ph type="pic" sz="quarter" idx="32"/>
          </p:nvPr>
        </p:nvSpPr>
        <p:spPr>
          <a:xfrm>
            <a:off x="3275404" y="2921732"/>
            <a:ext cx="1264621" cy="1264292"/>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31" name="Picture Placeholder 2"/>
          <p:cNvSpPr>
            <a:spLocks noGrp="1"/>
          </p:cNvSpPr>
          <p:nvPr>
            <p:ph type="pic" sz="quarter" idx="33"/>
          </p:nvPr>
        </p:nvSpPr>
        <p:spPr>
          <a:xfrm>
            <a:off x="4572000" y="2921732"/>
            <a:ext cx="1264621" cy="1264292"/>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Tree>
    <p:extLst>
      <p:ext uri="{BB962C8B-B14F-4D97-AF65-F5344CB8AC3E}">
        <p14:creationId xmlns:p14="http://schemas.microsoft.com/office/powerpoint/2010/main" val="24488840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What our Clients are Saying">
    <p:spTree>
      <p:nvGrpSpPr>
        <p:cNvPr id="1" name=""/>
        <p:cNvGrpSpPr/>
        <p:nvPr/>
      </p:nvGrpSpPr>
      <p:grpSpPr>
        <a:xfrm>
          <a:off x="0" y="0"/>
          <a:ext cx="0" cy="0"/>
          <a:chOff x="0" y="0"/>
          <a:chExt cx="0" cy="0"/>
        </a:xfrm>
      </p:grpSpPr>
      <p:sp>
        <p:nvSpPr>
          <p:cNvPr id="28" name="Picture Placeholder 2"/>
          <p:cNvSpPr>
            <a:spLocks noGrp="1"/>
          </p:cNvSpPr>
          <p:nvPr>
            <p:ph type="pic" sz="quarter" idx="30"/>
          </p:nvPr>
        </p:nvSpPr>
        <p:spPr>
          <a:xfrm>
            <a:off x="1010433" y="1362396"/>
            <a:ext cx="833364" cy="833147"/>
          </a:xfrm>
          <a:prstGeom prst="ellipse">
            <a:avLst/>
          </a:prstGeo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29" name="Picture Placeholder 2"/>
          <p:cNvSpPr>
            <a:spLocks noGrp="1"/>
          </p:cNvSpPr>
          <p:nvPr>
            <p:ph type="pic" sz="quarter" idx="31"/>
          </p:nvPr>
        </p:nvSpPr>
        <p:spPr>
          <a:xfrm>
            <a:off x="4883829" y="1362396"/>
            <a:ext cx="833364" cy="833147"/>
          </a:xfrm>
          <a:prstGeom prst="ellipse">
            <a:avLst/>
          </a:prstGeo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30" name="Picture Placeholder 2"/>
          <p:cNvSpPr>
            <a:spLocks noGrp="1"/>
          </p:cNvSpPr>
          <p:nvPr>
            <p:ph type="pic" sz="quarter" idx="32"/>
          </p:nvPr>
        </p:nvSpPr>
        <p:spPr>
          <a:xfrm>
            <a:off x="1010433" y="2818787"/>
            <a:ext cx="833364" cy="833147"/>
          </a:xfrm>
          <a:prstGeom prst="ellipse">
            <a:avLst/>
          </a:prstGeo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31" name="Picture Placeholder 2"/>
          <p:cNvSpPr>
            <a:spLocks noGrp="1"/>
          </p:cNvSpPr>
          <p:nvPr>
            <p:ph type="pic" sz="quarter" idx="33"/>
          </p:nvPr>
        </p:nvSpPr>
        <p:spPr>
          <a:xfrm>
            <a:off x="4883829" y="2818787"/>
            <a:ext cx="833364" cy="833147"/>
          </a:xfrm>
          <a:prstGeom prst="ellipse">
            <a:avLst/>
          </a:prstGeo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Tree>
    <p:extLst>
      <p:ext uri="{BB962C8B-B14F-4D97-AF65-F5344CB8AC3E}">
        <p14:creationId xmlns:p14="http://schemas.microsoft.com/office/powerpoint/2010/main" val="20164397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Laptop 02">
    <p:spTree>
      <p:nvGrpSpPr>
        <p:cNvPr id="1" name=""/>
        <p:cNvGrpSpPr/>
        <p:nvPr/>
      </p:nvGrpSpPr>
      <p:grpSpPr>
        <a:xfrm>
          <a:off x="0" y="0"/>
          <a:ext cx="0" cy="0"/>
          <a:chOff x="0" y="0"/>
          <a:chExt cx="0" cy="0"/>
        </a:xfrm>
      </p:grpSpPr>
      <p:sp>
        <p:nvSpPr>
          <p:cNvPr id="4" name="Picture Placeholder 9"/>
          <p:cNvSpPr>
            <a:spLocks noGrp="1"/>
          </p:cNvSpPr>
          <p:nvPr>
            <p:ph type="pic" sz="quarter" idx="11"/>
          </p:nvPr>
        </p:nvSpPr>
        <p:spPr>
          <a:xfrm>
            <a:off x="0" y="1190092"/>
            <a:ext cx="9144000" cy="1854637"/>
          </a:xfrm>
          <a:solidFill>
            <a:schemeClr val="bg1">
              <a:lumMod val="95000"/>
            </a:schemeClr>
          </a:solidFill>
        </p:spPr>
        <p:txBody>
          <a:bodyPr>
            <a:normAutofit/>
          </a:bodyPr>
          <a:lstStyle>
            <a:lvl1pPr marL="0" indent="0">
              <a:buNone/>
              <a:defRPr sz="8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5375275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Two Bar Text Subtitle">
    <p:spTree>
      <p:nvGrpSpPr>
        <p:cNvPr id="1" name=""/>
        <p:cNvGrpSpPr/>
        <p:nvPr/>
      </p:nvGrpSpPr>
      <p:grpSpPr>
        <a:xfrm>
          <a:off x="0" y="0"/>
          <a:ext cx="0" cy="0"/>
          <a:chOff x="0" y="0"/>
          <a:chExt cx="0" cy="0"/>
        </a:xfrm>
      </p:grpSpPr>
      <p:sp>
        <p:nvSpPr>
          <p:cNvPr id="14" name="Picture Placeholder 9"/>
          <p:cNvSpPr>
            <a:spLocks noGrp="1"/>
          </p:cNvSpPr>
          <p:nvPr>
            <p:ph type="pic" sz="quarter" idx="11"/>
          </p:nvPr>
        </p:nvSpPr>
        <p:spPr>
          <a:xfrm>
            <a:off x="0" y="0"/>
            <a:ext cx="9144000" cy="3627718"/>
          </a:xfrm>
          <a:solidFill>
            <a:schemeClr val="bg1">
              <a:lumMod val="95000"/>
            </a:schemeClr>
          </a:solidFill>
        </p:spPr>
        <p:txBody>
          <a:bodyPr>
            <a:normAutofit/>
          </a:bodyPr>
          <a:lstStyle>
            <a:lvl1pPr marL="0" indent="0">
              <a:buNone/>
              <a:defRPr sz="8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3687584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2" name="Rectangle 1"/>
          <p:cNvSpPr/>
          <p:nvPr userDrawn="1"/>
        </p:nvSpPr>
        <p:spPr>
          <a:xfrm>
            <a:off x="0" y="0"/>
            <a:ext cx="9144000" cy="5143500"/>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lIns="34290" tIns="17145" rIns="34290" bIns="17145" rtlCol="0" anchor="ctr"/>
          <a:lstStyle/>
          <a:p>
            <a:pPr algn="ctr" defTabSz="685663"/>
            <a:endParaRPr lang="en-US" sz="1400" dirty="0">
              <a:solidFill>
                <a:prstClr val="white"/>
              </a:solidFill>
              <a:latin typeface="Gill Sans Light"/>
            </a:endParaRPr>
          </a:p>
        </p:txBody>
      </p:sp>
      <p:sp>
        <p:nvSpPr>
          <p:cNvPr id="3" name="Picture Placeholder 2"/>
          <p:cNvSpPr>
            <a:spLocks noGrp="1"/>
          </p:cNvSpPr>
          <p:nvPr>
            <p:ph type="pic" sz="quarter" idx="10"/>
          </p:nvPr>
        </p:nvSpPr>
        <p:spPr>
          <a:xfrm>
            <a:off x="0" y="19050"/>
            <a:ext cx="9144000" cy="5143500"/>
          </a:xfrm>
        </p:spPr>
        <p:txBody>
          <a:bodyPr/>
          <a:lstStyle/>
          <a:p>
            <a:endParaRPr lang="en-US"/>
          </a:p>
        </p:txBody>
      </p:sp>
    </p:spTree>
    <p:extLst>
      <p:ext uri="{BB962C8B-B14F-4D97-AF65-F5344CB8AC3E}">
        <p14:creationId xmlns:p14="http://schemas.microsoft.com/office/powerpoint/2010/main" val="19194324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_Title and Footer">
    <p:spTree>
      <p:nvGrpSpPr>
        <p:cNvPr id="1" name=""/>
        <p:cNvGrpSpPr/>
        <p:nvPr/>
      </p:nvGrpSpPr>
      <p:grpSpPr>
        <a:xfrm>
          <a:off x="0" y="0"/>
          <a:ext cx="0" cy="0"/>
          <a:chOff x="0" y="0"/>
          <a:chExt cx="0" cy="0"/>
        </a:xfrm>
      </p:grpSpPr>
      <p:sp>
        <p:nvSpPr>
          <p:cNvPr id="11" name="Picture Placeholder 13"/>
          <p:cNvSpPr>
            <a:spLocks noGrp="1" noChangeAspect="1"/>
          </p:cNvSpPr>
          <p:nvPr>
            <p:ph type="pic" sz="quarter" idx="13"/>
          </p:nvPr>
        </p:nvSpPr>
        <p:spPr>
          <a:xfrm>
            <a:off x="3506312" y="1404702"/>
            <a:ext cx="3662177" cy="2738062"/>
          </a:xfrm>
          <a:solidFill>
            <a:schemeClr val="bg1">
              <a:lumMod val="95000"/>
            </a:schemeClr>
          </a:solidFill>
          <a:effectLst/>
        </p:spPr>
        <p:txBody>
          <a:bodyPr rtlCol="0">
            <a:normAutofit/>
          </a:bodyPr>
          <a:lstStyle>
            <a:lvl1pPr marL="0" indent="0">
              <a:buNone/>
              <a:defRPr sz="1400">
                <a:ln>
                  <a:noFill/>
                </a:ln>
                <a:solidFill>
                  <a:schemeClr val="tx1"/>
                </a:solidFill>
                <a:latin typeface="Gill Sans Light"/>
                <a:cs typeface="Gill Sans Light"/>
              </a:defRPr>
            </a:lvl1pPr>
          </a:lstStyle>
          <a:p>
            <a:pPr lvl="0"/>
            <a:endParaRPr lang="en-US" noProof="0" dirty="0"/>
          </a:p>
        </p:txBody>
      </p:sp>
      <p:sp>
        <p:nvSpPr>
          <p:cNvPr id="12" name="Picture Placeholder 13"/>
          <p:cNvSpPr>
            <a:spLocks noGrp="1" noChangeAspect="1"/>
          </p:cNvSpPr>
          <p:nvPr>
            <p:ph type="pic" sz="quarter" idx="14"/>
          </p:nvPr>
        </p:nvSpPr>
        <p:spPr>
          <a:xfrm>
            <a:off x="7166704" y="1529732"/>
            <a:ext cx="1376099" cy="2442090"/>
          </a:xfrm>
          <a:solidFill>
            <a:schemeClr val="bg1">
              <a:lumMod val="95000"/>
            </a:schemeClr>
          </a:solidFill>
          <a:effectLst/>
        </p:spPr>
        <p:txBody>
          <a:bodyPr rtlCol="0">
            <a:normAutofit/>
          </a:bodyPr>
          <a:lstStyle>
            <a:lvl1pPr marL="0" indent="0">
              <a:buNone/>
              <a:defRPr sz="1400">
                <a:ln>
                  <a:noFill/>
                </a:ln>
                <a:solidFill>
                  <a:schemeClr val="tx1"/>
                </a:solidFill>
                <a:latin typeface="Gill Sans Light"/>
                <a:cs typeface="Gill Sans Light"/>
              </a:defRPr>
            </a:lvl1pPr>
          </a:lstStyle>
          <a:p>
            <a:pPr lvl="0"/>
            <a:endParaRPr lang="en-US" noProof="0" dirty="0"/>
          </a:p>
        </p:txBody>
      </p:sp>
    </p:spTree>
    <p:extLst>
      <p:ext uri="{BB962C8B-B14F-4D97-AF65-F5344CB8AC3E}">
        <p14:creationId xmlns:p14="http://schemas.microsoft.com/office/powerpoint/2010/main" val="22012983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Portfolio 3">
    <p:spTree>
      <p:nvGrpSpPr>
        <p:cNvPr id="1" name=""/>
        <p:cNvGrpSpPr/>
        <p:nvPr/>
      </p:nvGrpSpPr>
      <p:grpSpPr>
        <a:xfrm>
          <a:off x="0" y="0"/>
          <a:ext cx="0" cy="0"/>
          <a:chOff x="0" y="0"/>
          <a:chExt cx="0" cy="0"/>
        </a:xfrm>
      </p:grpSpPr>
      <p:sp>
        <p:nvSpPr>
          <p:cNvPr id="14" name="Picture Placeholder 13"/>
          <p:cNvSpPr>
            <a:spLocks noGrp="1"/>
          </p:cNvSpPr>
          <p:nvPr>
            <p:ph type="pic" sz="quarter" idx="10"/>
          </p:nvPr>
        </p:nvSpPr>
        <p:spPr>
          <a:xfrm>
            <a:off x="3605919" y="1617644"/>
            <a:ext cx="1822649" cy="2388131"/>
          </a:xfrm>
          <a:effectLst/>
        </p:spPr>
        <p:txBody>
          <a:bodyPr>
            <a:normAutofit/>
          </a:bodyPr>
          <a:lstStyle>
            <a:lvl1pPr marL="0" indent="0">
              <a:buNone/>
              <a:defRPr sz="1600">
                <a:ln>
                  <a:noFill/>
                </a:ln>
                <a:solidFill>
                  <a:schemeClr val="tx1"/>
                </a:solidFill>
                <a:latin typeface="Gill Sans Light"/>
                <a:cs typeface="Gill Sans Light"/>
              </a:defRPr>
            </a:lvl1pPr>
          </a:lstStyle>
          <a:p>
            <a:endParaRPr lang="en-US" dirty="0"/>
          </a:p>
        </p:txBody>
      </p:sp>
    </p:spTree>
    <p:extLst>
      <p:ext uri="{BB962C8B-B14F-4D97-AF65-F5344CB8AC3E}">
        <p14:creationId xmlns:p14="http://schemas.microsoft.com/office/powerpoint/2010/main" val="38367765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Portfolio 3">
    <p:spTree>
      <p:nvGrpSpPr>
        <p:cNvPr id="1" name=""/>
        <p:cNvGrpSpPr/>
        <p:nvPr/>
      </p:nvGrpSpPr>
      <p:grpSpPr>
        <a:xfrm>
          <a:off x="0" y="0"/>
          <a:ext cx="0" cy="0"/>
          <a:chOff x="0" y="0"/>
          <a:chExt cx="0" cy="0"/>
        </a:xfrm>
      </p:grpSpPr>
      <p:sp>
        <p:nvSpPr>
          <p:cNvPr id="14" name="Picture Placeholder 13"/>
          <p:cNvSpPr>
            <a:spLocks noGrp="1"/>
          </p:cNvSpPr>
          <p:nvPr>
            <p:ph type="pic" sz="quarter" idx="10"/>
          </p:nvPr>
        </p:nvSpPr>
        <p:spPr>
          <a:xfrm>
            <a:off x="4196316" y="0"/>
            <a:ext cx="4947684" cy="5143500"/>
          </a:xfrm>
          <a:effectLst/>
        </p:spPr>
        <p:txBody>
          <a:bodyPr>
            <a:normAutofit/>
          </a:bodyPr>
          <a:lstStyle>
            <a:lvl1pPr marL="0" indent="0">
              <a:buNone/>
              <a:defRPr sz="1600">
                <a:ln>
                  <a:noFill/>
                </a:ln>
                <a:solidFill>
                  <a:schemeClr val="tx1"/>
                </a:solidFill>
                <a:latin typeface="Gill Sans Light"/>
                <a:cs typeface="Gill Sans Light"/>
              </a:defRPr>
            </a:lvl1pPr>
          </a:lstStyle>
          <a:p>
            <a:endParaRPr lang="en-US" dirty="0"/>
          </a:p>
        </p:txBody>
      </p:sp>
    </p:spTree>
    <p:extLst>
      <p:ext uri="{BB962C8B-B14F-4D97-AF65-F5344CB8AC3E}">
        <p14:creationId xmlns:p14="http://schemas.microsoft.com/office/powerpoint/2010/main" val="37059299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7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9412789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Main">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xfrm>
            <a:off x="8197576" y="445294"/>
            <a:ext cx="348808" cy="249436"/>
          </a:xfrm>
          <a:prstGeom prst="rect">
            <a:avLst/>
          </a:prstGeom>
        </p:spPr>
        <p:txBody>
          <a:bodyPr lIns="34290" tIns="17145" rIns="34290" bIns="17145"/>
          <a:lstStyle>
            <a:lvl1pPr>
              <a:defRPr>
                <a:latin typeface="Gill Sans Light"/>
              </a:defRPr>
            </a:lvl1pPr>
          </a:lstStyle>
          <a:p>
            <a:pPr defTabSz="685663">
              <a:defRPr/>
            </a:pPr>
            <a:fld id="{16AEED41-C9E5-4D4B-B45E-1E42C5E2E996}" type="slidenum">
              <a:rPr lang="en-US" sz="1400" smtClean="0">
                <a:solidFill>
                  <a:srgbClr val="737572"/>
                </a:solidFill>
              </a:rPr>
              <a:pPr defTabSz="685663">
                <a:defRPr/>
              </a:pPr>
              <a:t>‹#›</a:t>
            </a:fld>
            <a:endParaRPr lang="en-US" sz="1400" dirty="0">
              <a:solidFill>
                <a:srgbClr val="737572"/>
              </a:solidFill>
            </a:endParaRPr>
          </a:p>
        </p:txBody>
      </p:sp>
    </p:spTree>
    <p:extLst>
      <p:ext uri="{BB962C8B-B14F-4D97-AF65-F5344CB8AC3E}">
        <p14:creationId xmlns:p14="http://schemas.microsoft.com/office/powerpoint/2010/main" val="211194773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userDrawn="1">
  <p:cSld name="2_Break-2">
    <p:spTree>
      <p:nvGrpSpPr>
        <p:cNvPr id="1" name=""/>
        <p:cNvGrpSpPr/>
        <p:nvPr/>
      </p:nvGrpSpPr>
      <p:grpSpPr>
        <a:xfrm>
          <a:off x="0" y="0"/>
          <a:ext cx="0" cy="0"/>
          <a:chOff x="0" y="0"/>
          <a:chExt cx="0" cy="0"/>
        </a:xfrm>
      </p:grpSpPr>
      <p:sp>
        <p:nvSpPr>
          <p:cNvPr id="12" name="Picture Placeholder 2"/>
          <p:cNvSpPr>
            <a:spLocks noGrp="1"/>
          </p:cNvSpPr>
          <p:nvPr>
            <p:ph type="pic" sz="quarter" idx="10"/>
          </p:nvPr>
        </p:nvSpPr>
        <p:spPr>
          <a:xfrm>
            <a:off x="0" y="-10026"/>
            <a:ext cx="9154030" cy="5188619"/>
          </a:xfrm>
          <a:prstGeom prst="rect">
            <a:avLst/>
          </a:prstGeom>
        </p:spPr>
        <p:txBody>
          <a:bodyPr>
            <a:normAutofit/>
          </a:bodyPr>
          <a:lstStyle>
            <a:lvl1pPr marL="0" indent="0">
              <a:buNone/>
              <a:defRPr sz="800">
                <a:solidFill>
                  <a:schemeClr val="bg1"/>
                </a:solidFill>
                <a:latin typeface="Raleway Light"/>
                <a:cs typeface="Raleway Light"/>
              </a:defRPr>
            </a:lvl1pPr>
          </a:lstStyle>
          <a:p>
            <a:endParaRPr lang="id-ID" dirty="0"/>
          </a:p>
        </p:txBody>
      </p:sp>
    </p:spTree>
    <p:extLst>
      <p:ext uri="{BB962C8B-B14F-4D97-AF65-F5344CB8AC3E}">
        <p14:creationId xmlns:p14="http://schemas.microsoft.com/office/powerpoint/2010/main" val="1487342980"/>
      </p:ext>
    </p:extLst>
  </p:cSld>
  <p:clrMapOvr>
    <a:masterClrMapping/>
  </p:clrMapOvr>
  <p:transition spd="med"/>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0684798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2" name="Rectangle 1"/>
          <p:cNvSpPr/>
          <p:nvPr userDrawn="1"/>
        </p:nvSpPr>
        <p:spPr>
          <a:xfrm>
            <a:off x="0" y="0"/>
            <a:ext cx="9144000" cy="5143500"/>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lIns="34290" tIns="17145" rIns="34290" bIns="17145" rtlCol="0" anchor="ctr"/>
          <a:lstStyle/>
          <a:p>
            <a:pPr algn="ctr" defTabSz="685663"/>
            <a:endParaRPr lang="en-US" sz="1400" dirty="0">
              <a:solidFill>
                <a:prstClr val="white"/>
              </a:solidFill>
              <a:latin typeface="Gill Sans Light"/>
            </a:endParaRPr>
          </a:p>
        </p:txBody>
      </p:sp>
      <p:sp>
        <p:nvSpPr>
          <p:cNvPr id="3" name="Picture Placeholder 2"/>
          <p:cNvSpPr>
            <a:spLocks noGrp="1"/>
          </p:cNvSpPr>
          <p:nvPr>
            <p:ph type="pic" sz="quarter" idx="10"/>
          </p:nvPr>
        </p:nvSpPr>
        <p:spPr>
          <a:xfrm>
            <a:off x="0" y="19050"/>
            <a:ext cx="9144000" cy="5143500"/>
          </a:xfrm>
        </p:spPr>
        <p:txBody>
          <a:bodyPr/>
          <a:lstStyle/>
          <a:p>
            <a:endParaRPr lang="en-US"/>
          </a:p>
        </p:txBody>
      </p:sp>
    </p:spTree>
    <p:extLst>
      <p:ext uri="{BB962C8B-B14F-4D97-AF65-F5344CB8AC3E}">
        <p14:creationId xmlns:p14="http://schemas.microsoft.com/office/powerpoint/2010/main" val="191943246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ig Image Placeholder">
    <p:spTree>
      <p:nvGrpSpPr>
        <p:cNvPr id="1" name=""/>
        <p:cNvGrpSpPr/>
        <p:nvPr/>
      </p:nvGrpSpPr>
      <p:grpSpPr>
        <a:xfrm>
          <a:off x="0" y="0"/>
          <a:ext cx="0" cy="0"/>
          <a:chOff x="0" y="0"/>
          <a:chExt cx="0" cy="0"/>
        </a:xfrm>
      </p:grpSpPr>
      <p:sp>
        <p:nvSpPr>
          <p:cNvPr id="17" name="Picture Placeholder 13"/>
          <p:cNvSpPr>
            <a:spLocks noGrp="1"/>
          </p:cNvSpPr>
          <p:nvPr>
            <p:ph type="pic" sz="quarter" idx="13"/>
          </p:nvPr>
        </p:nvSpPr>
        <p:spPr>
          <a:xfrm>
            <a:off x="-1191" y="0"/>
            <a:ext cx="9162341" cy="5143500"/>
          </a:xfrm>
          <a:effectLst/>
        </p:spPr>
        <p:txBody>
          <a:bodyPr>
            <a:normAutofit/>
          </a:bodyPr>
          <a:lstStyle>
            <a:lvl1pPr marL="0" indent="0">
              <a:buNone/>
              <a:defRPr sz="1600">
                <a:ln>
                  <a:noFill/>
                </a:ln>
                <a:solidFill>
                  <a:schemeClr val="bg1">
                    <a:lumMod val="85000"/>
                  </a:schemeClr>
                </a:solidFill>
              </a:defRPr>
            </a:lvl1pPr>
          </a:lstStyle>
          <a:p>
            <a:endParaRPr lang="en-US" dirty="0"/>
          </a:p>
        </p:txBody>
      </p:sp>
    </p:spTree>
    <p:extLst>
      <p:ext uri="{BB962C8B-B14F-4D97-AF65-F5344CB8AC3E}">
        <p14:creationId xmlns:p14="http://schemas.microsoft.com/office/powerpoint/2010/main" val="73553611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4_Big Image Placeholder">
    <p:spTree>
      <p:nvGrpSpPr>
        <p:cNvPr id="1" name=""/>
        <p:cNvGrpSpPr/>
        <p:nvPr/>
      </p:nvGrpSpPr>
      <p:grpSpPr>
        <a:xfrm>
          <a:off x="0" y="0"/>
          <a:ext cx="0" cy="0"/>
          <a:chOff x="0" y="0"/>
          <a:chExt cx="0" cy="0"/>
        </a:xfrm>
      </p:grpSpPr>
      <p:sp>
        <p:nvSpPr>
          <p:cNvPr id="4" name="Picture Placeholder 13"/>
          <p:cNvSpPr>
            <a:spLocks noGrp="1"/>
          </p:cNvSpPr>
          <p:nvPr>
            <p:ph type="pic" sz="quarter" idx="13"/>
          </p:nvPr>
        </p:nvSpPr>
        <p:spPr>
          <a:xfrm>
            <a:off x="-1191" y="0"/>
            <a:ext cx="4561878" cy="5143500"/>
          </a:xfrm>
          <a:effectLst/>
        </p:spPr>
        <p:txBody>
          <a:bodyPr>
            <a:normAutofit/>
          </a:bodyPr>
          <a:lstStyle>
            <a:lvl1pPr marL="0" indent="0">
              <a:buNone/>
              <a:defRPr sz="1600">
                <a:ln>
                  <a:noFill/>
                </a:ln>
                <a:solidFill>
                  <a:schemeClr val="bg1">
                    <a:lumMod val="85000"/>
                  </a:schemeClr>
                </a:solidFill>
              </a:defRPr>
            </a:lvl1pPr>
          </a:lstStyle>
          <a:p>
            <a:endParaRPr lang="en-US" dirty="0"/>
          </a:p>
        </p:txBody>
      </p:sp>
    </p:spTree>
    <p:extLst>
      <p:ext uri="{BB962C8B-B14F-4D97-AF65-F5344CB8AC3E}">
        <p14:creationId xmlns:p14="http://schemas.microsoft.com/office/powerpoint/2010/main" val="552088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ig Image Placeholder">
    <p:spTree>
      <p:nvGrpSpPr>
        <p:cNvPr id="1" name=""/>
        <p:cNvGrpSpPr/>
        <p:nvPr/>
      </p:nvGrpSpPr>
      <p:grpSpPr>
        <a:xfrm>
          <a:off x="0" y="0"/>
          <a:ext cx="0" cy="0"/>
          <a:chOff x="0" y="0"/>
          <a:chExt cx="0" cy="0"/>
        </a:xfrm>
      </p:grpSpPr>
      <p:sp>
        <p:nvSpPr>
          <p:cNvPr id="17" name="Picture Placeholder 13"/>
          <p:cNvSpPr>
            <a:spLocks noGrp="1"/>
          </p:cNvSpPr>
          <p:nvPr>
            <p:ph type="pic" sz="quarter" idx="13"/>
          </p:nvPr>
        </p:nvSpPr>
        <p:spPr>
          <a:xfrm>
            <a:off x="-1191" y="0"/>
            <a:ext cx="9162341" cy="5143500"/>
          </a:xfrm>
          <a:effectLst/>
        </p:spPr>
        <p:txBody>
          <a:bodyPr>
            <a:normAutofit/>
          </a:bodyPr>
          <a:lstStyle>
            <a:lvl1pPr marL="0" indent="0">
              <a:buNone/>
              <a:defRPr sz="1600">
                <a:ln>
                  <a:noFill/>
                </a:ln>
                <a:solidFill>
                  <a:schemeClr val="bg1">
                    <a:lumMod val="85000"/>
                  </a:schemeClr>
                </a:solidFill>
              </a:defRPr>
            </a:lvl1pPr>
          </a:lstStyle>
          <a:p>
            <a:endParaRPr lang="en-US" dirty="0"/>
          </a:p>
        </p:txBody>
      </p:sp>
    </p:spTree>
    <p:extLst>
      <p:ext uri="{BB962C8B-B14F-4D97-AF65-F5344CB8AC3E}">
        <p14:creationId xmlns:p14="http://schemas.microsoft.com/office/powerpoint/2010/main" val="73553611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5_Big Image Placeholder">
    <p:spTree>
      <p:nvGrpSpPr>
        <p:cNvPr id="1" name=""/>
        <p:cNvGrpSpPr/>
        <p:nvPr/>
      </p:nvGrpSpPr>
      <p:grpSpPr>
        <a:xfrm>
          <a:off x="0" y="0"/>
          <a:ext cx="0" cy="0"/>
          <a:chOff x="0" y="0"/>
          <a:chExt cx="0" cy="0"/>
        </a:xfrm>
      </p:grpSpPr>
      <p:sp>
        <p:nvSpPr>
          <p:cNvPr id="4" name="Picture Placeholder 13"/>
          <p:cNvSpPr>
            <a:spLocks noGrp="1"/>
          </p:cNvSpPr>
          <p:nvPr>
            <p:ph type="pic" sz="quarter" idx="13"/>
          </p:nvPr>
        </p:nvSpPr>
        <p:spPr>
          <a:xfrm>
            <a:off x="0" y="0"/>
            <a:ext cx="5918948" cy="5143500"/>
          </a:xfrm>
          <a:effectLst/>
        </p:spPr>
        <p:txBody>
          <a:bodyPr>
            <a:normAutofit/>
          </a:bodyPr>
          <a:lstStyle>
            <a:lvl1pPr marL="0" indent="0">
              <a:buNone/>
              <a:defRPr sz="1600">
                <a:ln>
                  <a:noFill/>
                </a:ln>
                <a:solidFill>
                  <a:schemeClr val="bg1">
                    <a:lumMod val="85000"/>
                  </a:schemeClr>
                </a:solidFill>
              </a:defRPr>
            </a:lvl1pPr>
          </a:lstStyle>
          <a:p>
            <a:endParaRPr lang="en-US" dirty="0"/>
          </a:p>
        </p:txBody>
      </p:sp>
    </p:spTree>
    <p:extLst>
      <p:ext uri="{BB962C8B-B14F-4D97-AF65-F5344CB8AC3E}">
        <p14:creationId xmlns:p14="http://schemas.microsoft.com/office/powerpoint/2010/main" val="256640164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6_Big Image Placeholder">
    <p:spTree>
      <p:nvGrpSpPr>
        <p:cNvPr id="1" name=""/>
        <p:cNvGrpSpPr/>
        <p:nvPr/>
      </p:nvGrpSpPr>
      <p:grpSpPr>
        <a:xfrm>
          <a:off x="0" y="0"/>
          <a:ext cx="0" cy="0"/>
          <a:chOff x="0" y="0"/>
          <a:chExt cx="0" cy="0"/>
        </a:xfrm>
      </p:grpSpPr>
      <p:sp>
        <p:nvSpPr>
          <p:cNvPr id="4" name="Picture Placeholder 13"/>
          <p:cNvSpPr>
            <a:spLocks noGrp="1"/>
          </p:cNvSpPr>
          <p:nvPr>
            <p:ph type="pic" sz="quarter" idx="13"/>
          </p:nvPr>
        </p:nvSpPr>
        <p:spPr>
          <a:xfrm>
            <a:off x="1" y="0"/>
            <a:ext cx="5088305" cy="5143500"/>
          </a:xfrm>
          <a:effectLst/>
        </p:spPr>
        <p:txBody>
          <a:bodyPr>
            <a:normAutofit/>
          </a:bodyPr>
          <a:lstStyle>
            <a:lvl1pPr marL="0" indent="0">
              <a:buNone/>
              <a:defRPr sz="1600">
                <a:ln>
                  <a:noFill/>
                </a:ln>
                <a:solidFill>
                  <a:schemeClr val="bg1">
                    <a:lumMod val="85000"/>
                  </a:schemeClr>
                </a:solidFill>
              </a:defRPr>
            </a:lvl1pPr>
          </a:lstStyle>
          <a:p>
            <a:endParaRPr lang="en-US" dirty="0"/>
          </a:p>
        </p:txBody>
      </p:sp>
    </p:spTree>
    <p:extLst>
      <p:ext uri="{BB962C8B-B14F-4D97-AF65-F5344CB8AC3E}">
        <p14:creationId xmlns:p14="http://schemas.microsoft.com/office/powerpoint/2010/main" val="380890947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Big Image Placeholder">
    <p:spTree>
      <p:nvGrpSpPr>
        <p:cNvPr id="1" name=""/>
        <p:cNvGrpSpPr/>
        <p:nvPr/>
      </p:nvGrpSpPr>
      <p:grpSpPr>
        <a:xfrm>
          <a:off x="0" y="0"/>
          <a:ext cx="0" cy="0"/>
          <a:chOff x="0" y="0"/>
          <a:chExt cx="0" cy="0"/>
        </a:xfrm>
      </p:grpSpPr>
      <p:sp>
        <p:nvSpPr>
          <p:cNvPr id="4" name="Picture Placeholder 13"/>
          <p:cNvSpPr>
            <a:spLocks noGrp="1"/>
          </p:cNvSpPr>
          <p:nvPr>
            <p:ph type="pic" sz="quarter" idx="13"/>
          </p:nvPr>
        </p:nvSpPr>
        <p:spPr>
          <a:xfrm>
            <a:off x="4751686" y="1003600"/>
            <a:ext cx="3770501" cy="3173536"/>
          </a:xfrm>
          <a:effectLst/>
        </p:spPr>
        <p:txBody>
          <a:bodyPr>
            <a:normAutofit/>
          </a:bodyPr>
          <a:lstStyle>
            <a:lvl1pPr marL="0" indent="0">
              <a:buNone/>
              <a:defRPr sz="1600">
                <a:ln>
                  <a:noFill/>
                </a:ln>
                <a:solidFill>
                  <a:schemeClr val="bg1">
                    <a:lumMod val="85000"/>
                  </a:schemeClr>
                </a:solidFill>
              </a:defRPr>
            </a:lvl1pPr>
          </a:lstStyle>
          <a:p>
            <a:endParaRPr lang="en-US" dirty="0"/>
          </a:p>
        </p:txBody>
      </p:sp>
    </p:spTree>
    <p:extLst>
      <p:ext uri="{BB962C8B-B14F-4D97-AF65-F5344CB8AC3E}">
        <p14:creationId xmlns:p14="http://schemas.microsoft.com/office/powerpoint/2010/main" val="321496807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2_Big Image Placeholder">
    <p:spTree>
      <p:nvGrpSpPr>
        <p:cNvPr id="1" name=""/>
        <p:cNvGrpSpPr/>
        <p:nvPr/>
      </p:nvGrpSpPr>
      <p:grpSpPr>
        <a:xfrm>
          <a:off x="0" y="0"/>
          <a:ext cx="0" cy="0"/>
          <a:chOff x="0" y="0"/>
          <a:chExt cx="0" cy="0"/>
        </a:xfrm>
      </p:grpSpPr>
      <p:sp>
        <p:nvSpPr>
          <p:cNvPr id="4" name="Picture Placeholder 13"/>
          <p:cNvSpPr>
            <a:spLocks noGrp="1" noChangeAspect="1"/>
          </p:cNvSpPr>
          <p:nvPr>
            <p:ph type="pic" sz="quarter" idx="13"/>
          </p:nvPr>
        </p:nvSpPr>
        <p:spPr>
          <a:xfrm>
            <a:off x="578279" y="1119328"/>
            <a:ext cx="1543452" cy="1543050"/>
          </a:xfrm>
          <a:prstGeom prst="ellipse">
            <a:avLst/>
          </a:prstGeom>
          <a:effectLst/>
        </p:spPr>
        <p:txBody>
          <a:bodyPr>
            <a:normAutofit/>
          </a:bodyPr>
          <a:lstStyle>
            <a:lvl1pPr marL="0" indent="0">
              <a:buNone/>
              <a:defRPr sz="900">
                <a:ln>
                  <a:noFill/>
                </a:ln>
                <a:solidFill>
                  <a:schemeClr val="bg1">
                    <a:lumMod val="85000"/>
                  </a:schemeClr>
                </a:solidFill>
              </a:defRPr>
            </a:lvl1pPr>
          </a:lstStyle>
          <a:p>
            <a:endParaRPr lang="en-US" dirty="0"/>
          </a:p>
        </p:txBody>
      </p:sp>
      <p:sp>
        <p:nvSpPr>
          <p:cNvPr id="11" name="Picture Placeholder 13"/>
          <p:cNvSpPr>
            <a:spLocks noGrp="1" noChangeAspect="1"/>
          </p:cNvSpPr>
          <p:nvPr>
            <p:ph type="pic" sz="quarter" idx="14"/>
          </p:nvPr>
        </p:nvSpPr>
        <p:spPr>
          <a:xfrm>
            <a:off x="2737444" y="1119328"/>
            <a:ext cx="1543452" cy="1543050"/>
          </a:xfrm>
          <a:prstGeom prst="ellipse">
            <a:avLst/>
          </a:prstGeom>
          <a:effectLst/>
        </p:spPr>
        <p:txBody>
          <a:bodyPr>
            <a:normAutofit/>
          </a:bodyPr>
          <a:lstStyle>
            <a:lvl1pPr marL="0" indent="0">
              <a:buNone/>
              <a:defRPr sz="900">
                <a:ln>
                  <a:noFill/>
                </a:ln>
                <a:solidFill>
                  <a:schemeClr val="bg1">
                    <a:lumMod val="85000"/>
                  </a:schemeClr>
                </a:solidFill>
              </a:defRPr>
            </a:lvl1pPr>
          </a:lstStyle>
          <a:p>
            <a:endParaRPr lang="en-US" dirty="0"/>
          </a:p>
        </p:txBody>
      </p:sp>
      <p:sp>
        <p:nvSpPr>
          <p:cNvPr id="12" name="Picture Placeholder 13"/>
          <p:cNvSpPr>
            <a:spLocks noGrp="1" noChangeAspect="1"/>
          </p:cNvSpPr>
          <p:nvPr>
            <p:ph type="pic" sz="quarter" idx="15"/>
          </p:nvPr>
        </p:nvSpPr>
        <p:spPr>
          <a:xfrm>
            <a:off x="4859263" y="1119328"/>
            <a:ext cx="1543452" cy="1543050"/>
          </a:xfrm>
          <a:prstGeom prst="ellipse">
            <a:avLst/>
          </a:prstGeom>
          <a:effectLst/>
        </p:spPr>
        <p:txBody>
          <a:bodyPr>
            <a:normAutofit/>
          </a:bodyPr>
          <a:lstStyle>
            <a:lvl1pPr marL="0" indent="0">
              <a:buNone/>
              <a:defRPr sz="900">
                <a:ln>
                  <a:noFill/>
                </a:ln>
                <a:solidFill>
                  <a:schemeClr val="bg1">
                    <a:lumMod val="85000"/>
                  </a:schemeClr>
                </a:solidFill>
              </a:defRPr>
            </a:lvl1pPr>
          </a:lstStyle>
          <a:p>
            <a:endParaRPr lang="en-US" dirty="0"/>
          </a:p>
        </p:txBody>
      </p:sp>
      <p:sp>
        <p:nvSpPr>
          <p:cNvPr id="13" name="Picture Placeholder 13"/>
          <p:cNvSpPr>
            <a:spLocks noGrp="1" noChangeAspect="1"/>
          </p:cNvSpPr>
          <p:nvPr>
            <p:ph type="pic" sz="quarter" idx="16"/>
          </p:nvPr>
        </p:nvSpPr>
        <p:spPr>
          <a:xfrm>
            <a:off x="6977498" y="1119328"/>
            <a:ext cx="1543452" cy="1543050"/>
          </a:xfrm>
          <a:prstGeom prst="ellipse">
            <a:avLst/>
          </a:prstGeom>
          <a:effectLst/>
        </p:spPr>
        <p:txBody>
          <a:bodyPr>
            <a:normAutofit/>
          </a:bodyPr>
          <a:lstStyle>
            <a:lvl1pPr marL="0" indent="0">
              <a:buNone/>
              <a:defRPr sz="900">
                <a:ln>
                  <a:noFill/>
                </a:ln>
                <a:solidFill>
                  <a:schemeClr val="bg1">
                    <a:lumMod val="85000"/>
                  </a:schemeClr>
                </a:solidFill>
              </a:defRPr>
            </a:lvl1pPr>
          </a:lstStyle>
          <a:p>
            <a:endParaRPr lang="en-US" dirty="0"/>
          </a:p>
        </p:txBody>
      </p:sp>
    </p:spTree>
    <p:extLst>
      <p:ext uri="{BB962C8B-B14F-4D97-AF65-F5344CB8AC3E}">
        <p14:creationId xmlns:p14="http://schemas.microsoft.com/office/powerpoint/2010/main" val="223576577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3_Big Image Placeholder">
    <p:spTree>
      <p:nvGrpSpPr>
        <p:cNvPr id="1" name=""/>
        <p:cNvGrpSpPr/>
        <p:nvPr/>
      </p:nvGrpSpPr>
      <p:grpSpPr>
        <a:xfrm>
          <a:off x="0" y="0"/>
          <a:ext cx="0" cy="0"/>
          <a:chOff x="0" y="0"/>
          <a:chExt cx="0" cy="0"/>
        </a:xfrm>
      </p:grpSpPr>
      <p:sp>
        <p:nvSpPr>
          <p:cNvPr id="4" name="Picture Placeholder 13"/>
          <p:cNvSpPr>
            <a:spLocks noGrp="1" noChangeAspect="1"/>
          </p:cNvSpPr>
          <p:nvPr>
            <p:ph type="pic" sz="quarter" idx="13"/>
          </p:nvPr>
        </p:nvSpPr>
        <p:spPr>
          <a:xfrm>
            <a:off x="861570" y="948000"/>
            <a:ext cx="1028968" cy="1028700"/>
          </a:xfrm>
          <a:prstGeom prst="ellipse">
            <a:avLst/>
          </a:prstGeom>
          <a:effectLst/>
        </p:spPr>
        <p:txBody>
          <a:bodyPr>
            <a:normAutofit/>
          </a:bodyPr>
          <a:lstStyle>
            <a:lvl1pPr marL="0" indent="0">
              <a:buNone/>
              <a:defRPr sz="900">
                <a:ln>
                  <a:noFill/>
                </a:ln>
                <a:solidFill>
                  <a:schemeClr val="bg1">
                    <a:lumMod val="85000"/>
                  </a:schemeClr>
                </a:solidFill>
              </a:defRPr>
            </a:lvl1pPr>
          </a:lstStyle>
          <a:p>
            <a:endParaRPr lang="en-US" dirty="0"/>
          </a:p>
        </p:txBody>
      </p:sp>
      <p:sp>
        <p:nvSpPr>
          <p:cNvPr id="18" name="Picture Placeholder 13"/>
          <p:cNvSpPr>
            <a:spLocks noGrp="1" noChangeAspect="1"/>
          </p:cNvSpPr>
          <p:nvPr>
            <p:ph type="pic" sz="quarter" idx="14"/>
          </p:nvPr>
        </p:nvSpPr>
        <p:spPr>
          <a:xfrm>
            <a:off x="3033501" y="948000"/>
            <a:ext cx="1028968" cy="1028700"/>
          </a:xfrm>
          <a:prstGeom prst="ellipse">
            <a:avLst/>
          </a:prstGeom>
          <a:effectLst/>
        </p:spPr>
        <p:txBody>
          <a:bodyPr>
            <a:normAutofit/>
          </a:bodyPr>
          <a:lstStyle>
            <a:lvl1pPr marL="0" indent="0">
              <a:buNone/>
              <a:defRPr sz="900">
                <a:ln>
                  <a:noFill/>
                </a:ln>
                <a:solidFill>
                  <a:schemeClr val="bg1">
                    <a:lumMod val="85000"/>
                  </a:schemeClr>
                </a:solidFill>
              </a:defRPr>
            </a:lvl1pPr>
          </a:lstStyle>
          <a:p>
            <a:endParaRPr lang="en-US" dirty="0"/>
          </a:p>
        </p:txBody>
      </p:sp>
      <p:sp>
        <p:nvSpPr>
          <p:cNvPr id="21" name="Picture Placeholder 13"/>
          <p:cNvSpPr>
            <a:spLocks noGrp="1" noChangeAspect="1"/>
          </p:cNvSpPr>
          <p:nvPr>
            <p:ph type="pic" sz="quarter" idx="15"/>
          </p:nvPr>
        </p:nvSpPr>
        <p:spPr>
          <a:xfrm>
            <a:off x="5154707" y="948000"/>
            <a:ext cx="1028968" cy="1028700"/>
          </a:xfrm>
          <a:prstGeom prst="ellipse">
            <a:avLst/>
          </a:prstGeom>
          <a:effectLst/>
        </p:spPr>
        <p:txBody>
          <a:bodyPr>
            <a:normAutofit/>
          </a:bodyPr>
          <a:lstStyle>
            <a:lvl1pPr marL="0" indent="0">
              <a:buNone/>
              <a:defRPr sz="900">
                <a:ln>
                  <a:noFill/>
                </a:ln>
                <a:solidFill>
                  <a:schemeClr val="bg1">
                    <a:lumMod val="85000"/>
                  </a:schemeClr>
                </a:solidFill>
              </a:defRPr>
            </a:lvl1pPr>
          </a:lstStyle>
          <a:p>
            <a:endParaRPr lang="en-US" dirty="0"/>
          </a:p>
        </p:txBody>
      </p:sp>
      <p:sp>
        <p:nvSpPr>
          <p:cNvPr id="22" name="Picture Placeholder 13"/>
          <p:cNvSpPr>
            <a:spLocks noGrp="1" noChangeAspect="1"/>
          </p:cNvSpPr>
          <p:nvPr>
            <p:ph type="pic" sz="quarter" idx="16"/>
          </p:nvPr>
        </p:nvSpPr>
        <p:spPr>
          <a:xfrm>
            <a:off x="7266203" y="948000"/>
            <a:ext cx="1028968" cy="1028700"/>
          </a:xfrm>
          <a:prstGeom prst="ellipse">
            <a:avLst/>
          </a:prstGeom>
          <a:effectLst/>
        </p:spPr>
        <p:txBody>
          <a:bodyPr>
            <a:normAutofit/>
          </a:bodyPr>
          <a:lstStyle>
            <a:lvl1pPr marL="0" indent="0">
              <a:buNone/>
              <a:defRPr sz="900">
                <a:ln>
                  <a:noFill/>
                </a:ln>
                <a:solidFill>
                  <a:schemeClr val="bg1">
                    <a:lumMod val="85000"/>
                  </a:schemeClr>
                </a:solidFill>
              </a:defRPr>
            </a:lvl1pPr>
          </a:lstStyle>
          <a:p>
            <a:endParaRPr lang="en-US" dirty="0"/>
          </a:p>
        </p:txBody>
      </p:sp>
      <p:sp>
        <p:nvSpPr>
          <p:cNvPr id="27" name="Picture Placeholder 13"/>
          <p:cNvSpPr>
            <a:spLocks noGrp="1" noChangeAspect="1"/>
          </p:cNvSpPr>
          <p:nvPr>
            <p:ph type="pic" sz="quarter" idx="17"/>
          </p:nvPr>
        </p:nvSpPr>
        <p:spPr>
          <a:xfrm>
            <a:off x="861570" y="2838220"/>
            <a:ext cx="1028968" cy="1028700"/>
          </a:xfrm>
          <a:prstGeom prst="ellipse">
            <a:avLst/>
          </a:prstGeom>
          <a:effectLst/>
        </p:spPr>
        <p:txBody>
          <a:bodyPr>
            <a:normAutofit/>
          </a:bodyPr>
          <a:lstStyle>
            <a:lvl1pPr marL="0" indent="0">
              <a:buNone/>
              <a:defRPr sz="900">
                <a:ln>
                  <a:noFill/>
                </a:ln>
                <a:solidFill>
                  <a:schemeClr val="bg1">
                    <a:lumMod val="85000"/>
                  </a:schemeClr>
                </a:solidFill>
              </a:defRPr>
            </a:lvl1pPr>
          </a:lstStyle>
          <a:p>
            <a:endParaRPr lang="en-US" dirty="0"/>
          </a:p>
        </p:txBody>
      </p:sp>
      <p:sp>
        <p:nvSpPr>
          <p:cNvPr id="28" name="Picture Placeholder 13"/>
          <p:cNvSpPr>
            <a:spLocks noGrp="1" noChangeAspect="1"/>
          </p:cNvSpPr>
          <p:nvPr>
            <p:ph type="pic" sz="quarter" idx="18"/>
          </p:nvPr>
        </p:nvSpPr>
        <p:spPr>
          <a:xfrm>
            <a:off x="3033501" y="2838220"/>
            <a:ext cx="1028968" cy="1028700"/>
          </a:xfrm>
          <a:prstGeom prst="ellipse">
            <a:avLst/>
          </a:prstGeom>
          <a:effectLst/>
        </p:spPr>
        <p:txBody>
          <a:bodyPr>
            <a:normAutofit/>
          </a:bodyPr>
          <a:lstStyle>
            <a:lvl1pPr marL="0" indent="0">
              <a:buNone/>
              <a:defRPr sz="900">
                <a:ln>
                  <a:noFill/>
                </a:ln>
                <a:solidFill>
                  <a:schemeClr val="bg1">
                    <a:lumMod val="85000"/>
                  </a:schemeClr>
                </a:solidFill>
              </a:defRPr>
            </a:lvl1pPr>
          </a:lstStyle>
          <a:p>
            <a:endParaRPr lang="en-US" dirty="0"/>
          </a:p>
        </p:txBody>
      </p:sp>
      <p:sp>
        <p:nvSpPr>
          <p:cNvPr id="29" name="Picture Placeholder 13"/>
          <p:cNvSpPr>
            <a:spLocks noGrp="1" noChangeAspect="1"/>
          </p:cNvSpPr>
          <p:nvPr>
            <p:ph type="pic" sz="quarter" idx="19"/>
          </p:nvPr>
        </p:nvSpPr>
        <p:spPr>
          <a:xfrm>
            <a:off x="5154707" y="2838220"/>
            <a:ext cx="1028968" cy="1028700"/>
          </a:xfrm>
          <a:prstGeom prst="ellipse">
            <a:avLst/>
          </a:prstGeom>
          <a:effectLst/>
        </p:spPr>
        <p:txBody>
          <a:bodyPr>
            <a:normAutofit/>
          </a:bodyPr>
          <a:lstStyle>
            <a:lvl1pPr marL="0" indent="0">
              <a:buNone/>
              <a:defRPr sz="900">
                <a:ln>
                  <a:noFill/>
                </a:ln>
                <a:solidFill>
                  <a:schemeClr val="bg1">
                    <a:lumMod val="85000"/>
                  </a:schemeClr>
                </a:solidFill>
              </a:defRPr>
            </a:lvl1pPr>
          </a:lstStyle>
          <a:p>
            <a:endParaRPr lang="en-US" dirty="0"/>
          </a:p>
        </p:txBody>
      </p:sp>
      <p:sp>
        <p:nvSpPr>
          <p:cNvPr id="30" name="Picture Placeholder 13"/>
          <p:cNvSpPr>
            <a:spLocks noGrp="1" noChangeAspect="1"/>
          </p:cNvSpPr>
          <p:nvPr>
            <p:ph type="pic" sz="quarter" idx="20"/>
          </p:nvPr>
        </p:nvSpPr>
        <p:spPr>
          <a:xfrm>
            <a:off x="7266203" y="2838220"/>
            <a:ext cx="1028968" cy="1028700"/>
          </a:xfrm>
          <a:prstGeom prst="ellipse">
            <a:avLst/>
          </a:prstGeom>
          <a:effectLst/>
        </p:spPr>
        <p:txBody>
          <a:bodyPr>
            <a:normAutofit/>
          </a:bodyPr>
          <a:lstStyle>
            <a:lvl1pPr marL="0" indent="0">
              <a:buNone/>
              <a:defRPr sz="900">
                <a:ln>
                  <a:noFill/>
                </a:ln>
                <a:solidFill>
                  <a:schemeClr val="bg1">
                    <a:lumMod val="85000"/>
                  </a:schemeClr>
                </a:solidFill>
              </a:defRPr>
            </a:lvl1pPr>
          </a:lstStyle>
          <a:p>
            <a:endParaRPr lang="en-US" dirty="0"/>
          </a:p>
        </p:txBody>
      </p:sp>
    </p:spTree>
    <p:extLst>
      <p:ext uri="{BB962C8B-B14F-4D97-AF65-F5344CB8AC3E}">
        <p14:creationId xmlns:p14="http://schemas.microsoft.com/office/powerpoint/2010/main" val="159289968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Title and Footer">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457200" y="6250300"/>
            <a:ext cx="2133600" cy="273844"/>
          </a:xfrm>
          <a:prstGeom prst="rect">
            <a:avLst/>
          </a:prstGeom>
        </p:spPr>
        <p:txBody>
          <a:bodyPr lIns="91424" tIns="45712" rIns="91424" bIns="45712"/>
          <a:lstStyle>
            <a:lvl1pPr>
              <a:defRPr>
                <a:latin typeface="Gill Sans Light"/>
              </a:defRPr>
            </a:lvl1pPr>
          </a:lstStyle>
          <a:p>
            <a:pPr defTabSz="685663"/>
            <a:r>
              <a:rPr lang="en-US" sz="1400" dirty="0" err="1">
                <a:solidFill>
                  <a:srgbClr val="737572"/>
                </a:solidFill>
              </a:rPr>
              <a:t>www.bestppt.com</a:t>
            </a:r>
            <a:endParaRPr lang="en-US" sz="1400" dirty="0">
              <a:solidFill>
                <a:srgbClr val="737572"/>
              </a:solidFill>
            </a:endParaRPr>
          </a:p>
        </p:txBody>
      </p:sp>
      <p:sp>
        <p:nvSpPr>
          <p:cNvPr id="9" name="Picture Placeholder 2"/>
          <p:cNvSpPr>
            <a:spLocks noGrp="1"/>
          </p:cNvSpPr>
          <p:nvPr>
            <p:ph type="pic" sz="quarter" idx="11"/>
          </p:nvPr>
        </p:nvSpPr>
        <p:spPr>
          <a:xfrm>
            <a:off x="0" y="1254099"/>
            <a:ext cx="3293035" cy="2208069"/>
          </a:xfrm>
          <a:solidFill>
            <a:schemeClr val="tx1">
              <a:lumMod val="20000"/>
              <a:lumOff val="80000"/>
            </a:schemeClr>
          </a:solidFill>
        </p:spPr>
        <p:txBody>
          <a:bodyPr>
            <a:normAutofit/>
          </a:bodyPr>
          <a:lstStyle>
            <a:lvl1pPr marL="0" indent="0">
              <a:buNone/>
              <a:defRPr sz="1100">
                <a:latin typeface="Gill Sans Light"/>
                <a:cs typeface="Gill Sans Light"/>
              </a:defRPr>
            </a:lvl1pPr>
          </a:lstStyle>
          <a:p>
            <a:endParaRPr lang="en-US" dirty="0"/>
          </a:p>
        </p:txBody>
      </p:sp>
      <p:sp>
        <p:nvSpPr>
          <p:cNvPr id="11" name="Picture Placeholder 2"/>
          <p:cNvSpPr>
            <a:spLocks noGrp="1"/>
          </p:cNvSpPr>
          <p:nvPr>
            <p:ph type="pic" sz="quarter" idx="12"/>
          </p:nvPr>
        </p:nvSpPr>
        <p:spPr>
          <a:xfrm>
            <a:off x="5837196" y="1254099"/>
            <a:ext cx="3316940" cy="2208069"/>
          </a:xfrm>
          <a:solidFill>
            <a:schemeClr val="tx1">
              <a:lumMod val="20000"/>
              <a:lumOff val="80000"/>
            </a:schemeClr>
          </a:solidFill>
        </p:spPr>
        <p:txBody>
          <a:bodyPr>
            <a:normAutofit/>
          </a:bodyPr>
          <a:lstStyle>
            <a:lvl1pPr marL="0" indent="0">
              <a:buNone/>
              <a:defRPr sz="1100">
                <a:latin typeface="Gill Sans Light"/>
                <a:cs typeface="Gill Sans Light"/>
              </a:defRPr>
            </a:lvl1pPr>
          </a:lstStyle>
          <a:p>
            <a:endParaRPr lang="en-US" dirty="0"/>
          </a:p>
        </p:txBody>
      </p:sp>
    </p:spTree>
    <p:extLst>
      <p:ext uri="{BB962C8B-B14F-4D97-AF65-F5344CB8AC3E}">
        <p14:creationId xmlns:p14="http://schemas.microsoft.com/office/powerpoint/2010/main" val="5630646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2_Title and Footer">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457200" y="6250300"/>
            <a:ext cx="2133600" cy="273844"/>
          </a:xfrm>
          <a:prstGeom prst="rect">
            <a:avLst/>
          </a:prstGeom>
        </p:spPr>
        <p:txBody>
          <a:bodyPr lIns="91424" tIns="45712" rIns="91424" bIns="45712"/>
          <a:lstStyle>
            <a:lvl1pPr>
              <a:defRPr>
                <a:latin typeface="Gill Sans Light"/>
              </a:defRPr>
            </a:lvl1pPr>
          </a:lstStyle>
          <a:p>
            <a:pPr defTabSz="685663"/>
            <a:r>
              <a:rPr lang="en-US" sz="1400" dirty="0" err="1">
                <a:solidFill>
                  <a:srgbClr val="737572"/>
                </a:solidFill>
              </a:rPr>
              <a:t>www.bestppt.com</a:t>
            </a:r>
            <a:endParaRPr lang="en-US" sz="1400" dirty="0">
              <a:solidFill>
                <a:srgbClr val="737572"/>
              </a:solidFill>
            </a:endParaRPr>
          </a:p>
        </p:txBody>
      </p:sp>
      <p:sp>
        <p:nvSpPr>
          <p:cNvPr id="9" name="Picture Placeholder 2"/>
          <p:cNvSpPr>
            <a:spLocks noGrp="1"/>
          </p:cNvSpPr>
          <p:nvPr>
            <p:ph type="pic" sz="quarter" idx="11"/>
          </p:nvPr>
        </p:nvSpPr>
        <p:spPr>
          <a:xfrm>
            <a:off x="0" y="0"/>
            <a:ext cx="9157719" cy="5143500"/>
          </a:xfrm>
          <a:solidFill>
            <a:schemeClr val="tx1">
              <a:lumMod val="20000"/>
              <a:lumOff val="80000"/>
            </a:schemeClr>
          </a:solidFill>
        </p:spPr>
        <p:txBody>
          <a:bodyPr>
            <a:normAutofit/>
          </a:bodyPr>
          <a:lstStyle>
            <a:lvl1pPr marL="0" indent="0">
              <a:buNone/>
              <a:defRPr sz="1100">
                <a:latin typeface="Gill Sans Light"/>
                <a:cs typeface="Gill Sans Light"/>
              </a:defRPr>
            </a:lvl1pPr>
          </a:lstStyle>
          <a:p>
            <a:endParaRPr lang="en-US" dirty="0"/>
          </a:p>
        </p:txBody>
      </p:sp>
    </p:spTree>
    <p:extLst>
      <p:ext uri="{BB962C8B-B14F-4D97-AF65-F5344CB8AC3E}">
        <p14:creationId xmlns:p14="http://schemas.microsoft.com/office/powerpoint/2010/main" val="100766322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Apple Watch">
    <p:spTree>
      <p:nvGrpSpPr>
        <p:cNvPr id="1" name=""/>
        <p:cNvGrpSpPr/>
        <p:nvPr/>
      </p:nvGrpSpPr>
      <p:grpSpPr>
        <a:xfrm>
          <a:off x="0" y="0"/>
          <a:ext cx="0" cy="0"/>
          <a:chOff x="0" y="0"/>
          <a:chExt cx="0" cy="0"/>
        </a:xfrm>
      </p:grpSpPr>
      <p:sp>
        <p:nvSpPr>
          <p:cNvPr id="3" name="Picture Placeholder 2"/>
          <p:cNvSpPr>
            <a:spLocks noGrp="1"/>
          </p:cNvSpPr>
          <p:nvPr>
            <p:ph type="pic" sz="quarter" idx="15"/>
          </p:nvPr>
        </p:nvSpPr>
        <p:spPr>
          <a:xfrm>
            <a:off x="1176361" y="1517566"/>
            <a:ext cx="1244090" cy="1638380"/>
          </a:xfrm>
          <a:noFill/>
          <a:ln>
            <a:noFill/>
          </a:ln>
        </p:spPr>
        <p:txBody>
          <a:bodyPr>
            <a:normAutofit/>
          </a:bodyPr>
          <a:lstStyle>
            <a:lvl1pPr>
              <a:defRPr sz="1200"/>
            </a:lvl1pPr>
          </a:lstStyle>
          <a:p>
            <a:endParaRPr lang="en-US"/>
          </a:p>
        </p:txBody>
      </p:sp>
      <p:sp>
        <p:nvSpPr>
          <p:cNvPr id="6" name="Picture Placeholder 2"/>
          <p:cNvSpPr>
            <a:spLocks noGrp="1"/>
          </p:cNvSpPr>
          <p:nvPr>
            <p:ph type="pic" sz="quarter" idx="16"/>
          </p:nvPr>
        </p:nvSpPr>
        <p:spPr>
          <a:xfrm>
            <a:off x="3916520" y="1486504"/>
            <a:ext cx="1244090" cy="1638380"/>
          </a:xfrm>
          <a:noFill/>
          <a:ln>
            <a:noFill/>
          </a:ln>
        </p:spPr>
        <p:txBody>
          <a:bodyPr>
            <a:normAutofit/>
          </a:bodyPr>
          <a:lstStyle>
            <a:lvl1pPr>
              <a:defRPr sz="1200"/>
            </a:lvl1pPr>
          </a:lstStyle>
          <a:p>
            <a:endParaRPr lang="en-US"/>
          </a:p>
        </p:txBody>
      </p:sp>
      <p:sp>
        <p:nvSpPr>
          <p:cNvPr id="9" name="Picture Placeholder 2"/>
          <p:cNvSpPr>
            <a:spLocks noGrp="1"/>
          </p:cNvSpPr>
          <p:nvPr>
            <p:ph type="pic" sz="quarter" idx="17"/>
          </p:nvPr>
        </p:nvSpPr>
        <p:spPr>
          <a:xfrm>
            <a:off x="6656680" y="1476149"/>
            <a:ext cx="1244090" cy="1638380"/>
          </a:xfrm>
          <a:noFill/>
          <a:ln>
            <a:noFill/>
          </a:ln>
        </p:spPr>
        <p:txBody>
          <a:bodyPr>
            <a:normAutofit/>
          </a:bodyPr>
          <a:lstStyle>
            <a:lvl1pPr>
              <a:defRPr sz="1200"/>
            </a:lvl1pPr>
          </a:lstStyle>
          <a:p>
            <a:endParaRPr lang="en-US"/>
          </a:p>
        </p:txBody>
      </p:sp>
    </p:spTree>
    <p:extLst>
      <p:ext uri="{BB962C8B-B14F-4D97-AF65-F5344CB8AC3E}">
        <p14:creationId xmlns:p14="http://schemas.microsoft.com/office/powerpoint/2010/main" val="254180361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New MacBook 2015">
    <p:spTree>
      <p:nvGrpSpPr>
        <p:cNvPr id="1" name=""/>
        <p:cNvGrpSpPr/>
        <p:nvPr/>
      </p:nvGrpSpPr>
      <p:grpSpPr>
        <a:xfrm>
          <a:off x="0" y="0"/>
          <a:ext cx="0" cy="0"/>
          <a:chOff x="0" y="0"/>
          <a:chExt cx="0" cy="0"/>
        </a:xfrm>
      </p:grpSpPr>
      <p:sp>
        <p:nvSpPr>
          <p:cNvPr id="6" name="Picture Placeholder 2"/>
          <p:cNvSpPr>
            <a:spLocks noGrp="1"/>
          </p:cNvSpPr>
          <p:nvPr>
            <p:ph type="pic" sz="quarter" idx="11"/>
          </p:nvPr>
        </p:nvSpPr>
        <p:spPr>
          <a:xfrm>
            <a:off x="2805395" y="1312334"/>
            <a:ext cx="3482925" cy="2194890"/>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9" name="Picture Placeholder 2"/>
          <p:cNvSpPr>
            <a:spLocks noGrp="1"/>
          </p:cNvSpPr>
          <p:nvPr>
            <p:ph type="pic" sz="quarter" idx="12"/>
          </p:nvPr>
        </p:nvSpPr>
        <p:spPr>
          <a:xfrm>
            <a:off x="5891532" y="2357579"/>
            <a:ext cx="1624810" cy="1023932"/>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10" name="Picture Placeholder 2"/>
          <p:cNvSpPr>
            <a:spLocks noGrp="1"/>
          </p:cNvSpPr>
          <p:nvPr>
            <p:ph type="pic" sz="quarter" idx="13"/>
          </p:nvPr>
        </p:nvSpPr>
        <p:spPr>
          <a:xfrm>
            <a:off x="1466968" y="2346996"/>
            <a:ext cx="1624810" cy="1023932"/>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Tree>
    <p:extLst>
      <p:ext uri="{BB962C8B-B14F-4D97-AF65-F5344CB8AC3E}">
        <p14:creationId xmlns:p14="http://schemas.microsoft.com/office/powerpoint/2010/main" val="282305509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Our Clients Rectangle">
    <p:spTree>
      <p:nvGrpSpPr>
        <p:cNvPr id="1" name=""/>
        <p:cNvGrpSpPr/>
        <p:nvPr/>
      </p:nvGrpSpPr>
      <p:grpSpPr>
        <a:xfrm>
          <a:off x="0" y="0"/>
          <a:ext cx="0" cy="0"/>
          <a:chOff x="0" y="0"/>
          <a:chExt cx="0" cy="0"/>
        </a:xfrm>
      </p:grpSpPr>
      <p:sp>
        <p:nvSpPr>
          <p:cNvPr id="26" name="Picture Placeholder 2"/>
          <p:cNvSpPr>
            <a:spLocks noGrp="1"/>
          </p:cNvSpPr>
          <p:nvPr>
            <p:ph type="pic" sz="quarter" idx="13"/>
          </p:nvPr>
        </p:nvSpPr>
        <p:spPr>
          <a:xfrm>
            <a:off x="625231" y="1220449"/>
            <a:ext cx="1736752" cy="78386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27" name="Picture Placeholder 2"/>
          <p:cNvSpPr>
            <a:spLocks noGrp="1"/>
          </p:cNvSpPr>
          <p:nvPr>
            <p:ph type="pic" sz="quarter" idx="14"/>
          </p:nvPr>
        </p:nvSpPr>
        <p:spPr>
          <a:xfrm>
            <a:off x="2774313" y="1220449"/>
            <a:ext cx="1736752" cy="78386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28" name="Picture Placeholder 2"/>
          <p:cNvSpPr>
            <a:spLocks noGrp="1"/>
          </p:cNvSpPr>
          <p:nvPr>
            <p:ph type="pic" sz="quarter" idx="15"/>
          </p:nvPr>
        </p:nvSpPr>
        <p:spPr>
          <a:xfrm>
            <a:off x="4786570" y="1220449"/>
            <a:ext cx="1736752" cy="78386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29" name="Picture Placeholder 2"/>
          <p:cNvSpPr>
            <a:spLocks noGrp="1"/>
          </p:cNvSpPr>
          <p:nvPr>
            <p:ph type="pic" sz="quarter" idx="16"/>
          </p:nvPr>
        </p:nvSpPr>
        <p:spPr>
          <a:xfrm>
            <a:off x="6783596" y="1220449"/>
            <a:ext cx="1736752" cy="78386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30" name="Picture Placeholder 2"/>
          <p:cNvSpPr>
            <a:spLocks noGrp="1"/>
          </p:cNvSpPr>
          <p:nvPr>
            <p:ph type="pic" sz="quarter" idx="17"/>
          </p:nvPr>
        </p:nvSpPr>
        <p:spPr>
          <a:xfrm>
            <a:off x="625231" y="2192839"/>
            <a:ext cx="1736752" cy="78386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31" name="Picture Placeholder 2"/>
          <p:cNvSpPr>
            <a:spLocks noGrp="1"/>
          </p:cNvSpPr>
          <p:nvPr>
            <p:ph type="pic" sz="quarter" idx="18"/>
          </p:nvPr>
        </p:nvSpPr>
        <p:spPr>
          <a:xfrm>
            <a:off x="2774313" y="2192839"/>
            <a:ext cx="1736752" cy="78386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32" name="Picture Placeholder 2"/>
          <p:cNvSpPr>
            <a:spLocks noGrp="1"/>
          </p:cNvSpPr>
          <p:nvPr>
            <p:ph type="pic" sz="quarter" idx="19"/>
          </p:nvPr>
        </p:nvSpPr>
        <p:spPr>
          <a:xfrm>
            <a:off x="4786570" y="2192839"/>
            <a:ext cx="1736752" cy="78386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33" name="Picture Placeholder 2"/>
          <p:cNvSpPr>
            <a:spLocks noGrp="1"/>
          </p:cNvSpPr>
          <p:nvPr>
            <p:ph type="pic" sz="quarter" idx="20"/>
          </p:nvPr>
        </p:nvSpPr>
        <p:spPr>
          <a:xfrm>
            <a:off x="6783596" y="2192839"/>
            <a:ext cx="1736752" cy="78386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34" name="Picture Placeholder 2"/>
          <p:cNvSpPr>
            <a:spLocks noGrp="1"/>
          </p:cNvSpPr>
          <p:nvPr>
            <p:ph type="pic" sz="quarter" idx="21"/>
          </p:nvPr>
        </p:nvSpPr>
        <p:spPr>
          <a:xfrm>
            <a:off x="625231" y="3175153"/>
            <a:ext cx="1736752" cy="78386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35" name="Picture Placeholder 2"/>
          <p:cNvSpPr>
            <a:spLocks noGrp="1"/>
          </p:cNvSpPr>
          <p:nvPr>
            <p:ph type="pic" sz="quarter" idx="22"/>
          </p:nvPr>
        </p:nvSpPr>
        <p:spPr>
          <a:xfrm>
            <a:off x="2774313" y="3175153"/>
            <a:ext cx="1736752" cy="78386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36" name="Picture Placeholder 2"/>
          <p:cNvSpPr>
            <a:spLocks noGrp="1"/>
          </p:cNvSpPr>
          <p:nvPr>
            <p:ph type="pic" sz="quarter" idx="23"/>
          </p:nvPr>
        </p:nvSpPr>
        <p:spPr>
          <a:xfrm>
            <a:off x="4786570" y="3175153"/>
            <a:ext cx="1736752" cy="78386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37" name="Picture Placeholder 2"/>
          <p:cNvSpPr>
            <a:spLocks noGrp="1"/>
          </p:cNvSpPr>
          <p:nvPr>
            <p:ph type="pic" sz="quarter" idx="24"/>
          </p:nvPr>
        </p:nvSpPr>
        <p:spPr>
          <a:xfrm>
            <a:off x="6783596" y="3175153"/>
            <a:ext cx="1736752" cy="78386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Tree>
    <p:extLst>
      <p:ext uri="{BB962C8B-B14F-4D97-AF65-F5344CB8AC3E}">
        <p14:creationId xmlns:p14="http://schemas.microsoft.com/office/powerpoint/2010/main" val="2874263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Big Image Placeholder">
    <p:spTree>
      <p:nvGrpSpPr>
        <p:cNvPr id="1" name=""/>
        <p:cNvGrpSpPr/>
        <p:nvPr/>
      </p:nvGrpSpPr>
      <p:grpSpPr>
        <a:xfrm>
          <a:off x="0" y="0"/>
          <a:ext cx="0" cy="0"/>
          <a:chOff x="0" y="0"/>
          <a:chExt cx="0" cy="0"/>
        </a:xfrm>
      </p:grpSpPr>
      <p:sp>
        <p:nvSpPr>
          <p:cNvPr id="4" name="Picture Placeholder 13"/>
          <p:cNvSpPr>
            <a:spLocks noGrp="1"/>
          </p:cNvSpPr>
          <p:nvPr>
            <p:ph type="pic" sz="quarter" idx="13"/>
          </p:nvPr>
        </p:nvSpPr>
        <p:spPr>
          <a:xfrm>
            <a:off x="-1191" y="0"/>
            <a:ext cx="4561878" cy="5143500"/>
          </a:xfrm>
          <a:effectLst/>
        </p:spPr>
        <p:txBody>
          <a:bodyPr>
            <a:normAutofit/>
          </a:bodyPr>
          <a:lstStyle>
            <a:lvl1pPr marL="0" indent="0">
              <a:buNone/>
              <a:defRPr sz="1600">
                <a:ln>
                  <a:noFill/>
                </a:ln>
                <a:solidFill>
                  <a:schemeClr val="bg1">
                    <a:lumMod val="85000"/>
                  </a:schemeClr>
                </a:solidFill>
              </a:defRPr>
            </a:lvl1pPr>
          </a:lstStyle>
          <a:p>
            <a:endParaRPr lang="en-US" dirty="0"/>
          </a:p>
        </p:txBody>
      </p:sp>
    </p:spTree>
    <p:extLst>
      <p:ext uri="{BB962C8B-B14F-4D97-AF65-F5344CB8AC3E}">
        <p14:creationId xmlns:p14="http://schemas.microsoft.com/office/powerpoint/2010/main" val="55208886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Our Clients Square">
    <p:spTree>
      <p:nvGrpSpPr>
        <p:cNvPr id="1" name=""/>
        <p:cNvGrpSpPr/>
        <p:nvPr/>
      </p:nvGrpSpPr>
      <p:grpSpPr>
        <a:xfrm>
          <a:off x="0" y="0"/>
          <a:ext cx="0" cy="0"/>
          <a:chOff x="0" y="0"/>
          <a:chExt cx="0" cy="0"/>
        </a:xfrm>
      </p:grpSpPr>
      <p:sp>
        <p:nvSpPr>
          <p:cNvPr id="79" name="Picture Placeholder 2"/>
          <p:cNvSpPr>
            <a:spLocks noGrp="1"/>
          </p:cNvSpPr>
          <p:nvPr>
            <p:ph type="pic" sz="quarter" idx="13"/>
          </p:nvPr>
        </p:nvSpPr>
        <p:spPr>
          <a:xfrm>
            <a:off x="1163296" y="951490"/>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80" name="Picture Placeholder 2"/>
          <p:cNvSpPr>
            <a:spLocks noGrp="1"/>
          </p:cNvSpPr>
          <p:nvPr>
            <p:ph type="pic" sz="quarter" idx="14"/>
          </p:nvPr>
        </p:nvSpPr>
        <p:spPr>
          <a:xfrm>
            <a:off x="2310486" y="951490"/>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81" name="Picture Placeholder 2"/>
          <p:cNvSpPr>
            <a:spLocks noGrp="1"/>
          </p:cNvSpPr>
          <p:nvPr>
            <p:ph type="pic" sz="quarter" idx="15"/>
          </p:nvPr>
        </p:nvSpPr>
        <p:spPr>
          <a:xfrm>
            <a:off x="3457675" y="951490"/>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82" name="Picture Placeholder 2"/>
          <p:cNvSpPr>
            <a:spLocks noGrp="1"/>
          </p:cNvSpPr>
          <p:nvPr>
            <p:ph type="pic" sz="quarter" idx="16"/>
          </p:nvPr>
        </p:nvSpPr>
        <p:spPr>
          <a:xfrm>
            <a:off x="4604866" y="951490"/>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83" name="Picture Placeholder 2"/>
          <p:cNvSpPr>
            <a:spLocks noGrp="1"/>
          </p:cNvSpPr>
          <p:nvPr>
            <p:ph type="pic" sz="quarter" idx="17"/>
          </p:nvPr>
        </p:nvSpPr>
        <p:spPr>
          <a:xfrm>
            <a:off x="5752056" y="951490"/>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84" name="Picture Placeholder 2"/>
          <p:cNvSpPr>
            <a:spLocks noGrp="1"/>
          </p:cNvSpPr>
          <p:nvPr>
            <p:ph type="pic" sz="quarter" idx="18"/>
          </p:nvPr>
        </p:nvSpPr>
        <p:spPr>
          <a:xfrm>
            <a:off x="6899246" y="951490"/>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91" name="Picture Placeholder 2"/>
          <p:cNvSpPr>
            <a:spLocks noGrp="1"/>
          </p:cNvSpPr>
          <p:nvPr>
            <p:ph type="pic" sz="quarter" idx="19"/>
          </p:nvPr>
        </p:nvSpPr>
        <p:spPr>
          <a:xfrm>
            <a:off x="1163296" y="2101375"/>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92" name="Picture Placeholder 2"/>
          <p:cNvSpPr>
            <a:spLocks noGrp="1"/>
          </p:cNvSpPr>
          <p:nvPr>
            <p:ph type="pic" sz="quarter" idx="20"/>
          </p:nvPr>
        </p:nvSpPr>
        <p:spPr>
          <a:xfrm>
            <a:off x="2310486" y="2101375"/>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93" name="Picture Placeholder 2"/>
          <p:cNvSpPr>
            <a:spLocks noGrp="1"/>
          </p:cNvSpPr>
          <p:nvPr>
            <p:ph type="pic" sz="quarter" idx="21"/>
          </p:nvPr>
        </p:nvSpPr>
        <p:spPr>
          <a:xfrm>
            <a:off x="3457675" y="2101375"/>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94" name="Picture Placeholder 2"/>
          <p:cNvSpPr>
            <a:spLocks noGrp="1"/>
          </p:cNvSpPr>
          <p:nvPr>
            <p:ph type="pic" sz="quarter" idx="22"/>
          </p:nvPr>
        </p:nvSpPr>
        <p:spPr>
          <a:xfrm>
            <a:off x="4604866" y="2101375"/>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95" name="Picture Placeholder 2"/>
          <p:cNvSpPr>
            <a:spLocks noGrp="1"/>
          </p:cNvSpPr>
          <p:nvPr>
            <p:ph type="pic" sz="quarter" idx="23"/>
          </p:nvPr>
        </p:nvSpPr>
        <p:spPr>
          <a:xfrm>
            <a:off x="5752056" y="2101375"/>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96" name="Picture Placeholder 2"/>
          <p:cNvSpPr>
            <a:spLocks noGrp="1"/>
          </p:cNvSpPr>
          <p:nvPr>
            <p:ph type="pic" sz="quarter" idx="24"/>
          </p:nvPr>
        </p:nvSpPr>
        <p:spPr>
          <a:xfrm>
            <a:off x="6899246" y="2101375"/>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103" name="Picture Placeholder 2"/>
          <p:cNvSpPr>
            <a:spLocks noGrp="1"/>
          </p:cNvSpPr>
          <p:nvPr>
            <p:ph type="pic" sz="quarter" idx="25"/>
          </p:nvPr>
        </p:nvSpPr>
        <p:spPr>
          <a:xfrm>
            <a:off x="1163296" y="3278604"/>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104" name="Picture Placeholder 2"/>
          <p:cNvSpPr>
            <a:spLocks noGrp="1"/>
          </p:cNvSpPr>
          <p:nvPr>
            <p:ph type="pic" sz="quarter" idx="26"/>
          </p:nvPr>
        </p:nvSpPr>
        <p:spPr>
          <a:xfrm>
            <a:off x="2310486" y="3278604"/>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105" name="Picture Placeholder 2"/>
          <p:cNvSpPr>
            <a:spLocks noGrp="1"/>
          </p:cNvSpPr>
          <p:nvPr>
            <p:ph type="pic" sz="quarter" idx="27"/>
          </p:nvPr>
        </p:nvSpPr>
        <p:spPr>
          <a:xfrm>
            <a:off x="3457675" y="3278604"/>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106" name="Picture Placeholder 2"/>
          <p:cNvSpPr>
            <a:spLocks noGrp="1"/>
          </p:cNvSpPr>
          <p:nvPr>
            <p:ph type="pic" sz="quarter" idx="28"/>
          </p:nvPr>
        </p:nvSpPr>
        <p:spPr>
          <a:xfrm>
            <a:off x="4604866" y="3278604"/>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107" name="Picture Placeholder 2"/>
          <p:cNvSpPr>
            <a:spLocks noGrp="1"/>
          </p:cNvSpPr>
          <p:nvPr>
            <p:ph type="pic" sz="quarter" idx="29"/>
          </p:nvPr>
        </p:nvSpPr>
        <p:spPr>
          <a:xfrm>
            <a:off x="5752056" y="3278604"/>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108" name="Picture Placeholder 2"/>
          <p:cNvSpPr>
            <a:spLocks noGrp="1"/>
          </p:cNvSpPr>
          <p:nvPr>
            <p:ph type="pic" sz="quarter" idx="30"/>
          </p:nvPr>
        </p:nvSpPr>
        <p:spPr>
          <a:xfrm>
            <a:off x="6899246" y="3278604"/>
            <a:ext cx="1058832" cy="1058556"/>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Tree>
    <p:extLst>
      <p:ext uri="{BB962C8B-B14F-4D97-AF65-F5344CB8AC3E}">
        <p14:creationId xmlns:p14="http://schemas.microsoft.com/office/powerpoint/2010/main" val="170287047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Our Clients Square">
    <p:spTree>
      <p:nvGrpSpPr>
        <p:cNvPr id="1" name=""/>
        <p:cNvGrpSpPr/>
        <p:nvPr/>
      </p:nvGrpSpPr>
      <p:grpSpPr>
        <a:xfrm>
          <a:off x="0" y="0"/>
          <a:ext cx="0" cy="0"/>
          <a:chOff x="0" y="0"/>
          <a:chExt cx="0" cy="0"/>
        </a:xfrm>
      </p:grpSpPr>
      <p:sp>
        <p:nvSpPr>
          <p:cNvPr id="28" name="Picture Placeholder 2"/>
          <p:cNvSpPr>
            <a:spLocks noGrp="1"/>
          </p:cNvSpPr>
          <p:nvPr>
            <p:ph type="pic" sz="quarter" idx="30"/>
          </p:nvPr>
        </p:nvSpPr>
        <p:spPr>
          <a:xfrm>
            <a:off x="3275404" y="1624079"/>
            <a:ext cx="1264621" cy="1264292"/>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29" name="Picture Placeholder 2"/>
          <p:cNvSpPr>
            <a:spLocks noGrp="1"/>
          </p:cNvSpPr>
          <p:nvPr>
            <p:ph type="pic" sz="quarter" idx="31"/>
          </p:nvPr>
        </p:nvSpPr>
        <p:spPr>
          <a:xfrm>
            <a:off x="4572000" y="1624079"/>
            <a:ext cx="1264621" cy="1264292"/>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30" name="Picture Placeholder 2"/>
          <p:cNvSpPr>
            <a:spLocks noGrp="1"/>
          </p:cNvSpPr>
          <p:nvPr>
            <p:ph type="pic" sz="quarter" idx="32"/>
          </p:nvPr>
        </p:nvSpPr>
        <p:spPr>
          <a:xfrm>
            <a:off x="3275404" y="2921732"/>
            <a:ext cx="1264621" cy="1264292"/>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31" name="Picture Placeholder 2"/>
          <p:cNvSpPr>
            <a:spLocks noGrp="1"/>
          </p:cNvSpPr>
          <p:nvPr>
            <p:ph type="pic" sz="quarter" idx="33"/>
          </p:nvPr>
        </p:nvSpPr>
        <p:spPr>
          <a:xfrm>
            <a:off x="4572000" y="2921732"/>
            <a:ext cx="1264621" cy="1264292"/>
          </a:xfr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Tree>
    <p:extLst>
      <p:ext uri="{BB962C8B-B14F-4D97-AF65-F5344CB8AC3E}">
        <p14:creationId xmlns:p14="http://schemas.microsoft.com/office/powerpoint/2010/main" val="244888408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What our Clients are Saying">
    <p:spTree>
      <p:nvGrpSpPr>
        <p:cNvPr id="1" name=""/>
        <p:cNvGrpSpPr/>
        <p:nvPr/>
      </p:nvGrpSpPr>
      <p:grpSpPr>
        <a:xfrm>
          <a:off x="0" y="0"/>
          <a:ext cx="0" cy="0"/>
          <a:chOff x="0" y="0"/>
          <a:chExt cx="0" cy="0"/>
        </a:xfrm>
      </p:grpSpPr>
      <p:sp>
        <p:nvSpPr>
          <p:cNvPr id="28" name="Picture Placeholder 2"/>
          <p:cNvSpPr>
            <a:spLocks noGrp="1"/>
          </p:cNvSpPr>
          <p:nvPr>
            <p:ph type="pic" sz="quarter" idx="30"/>
          </p:nvPr>
        </p:nvSpPr>
        <p:spPr>
          <a:xfrm>
            <a:off x="1010433" y="1362396"/>
            <a:ext cx="833364" cy="833147"/>
          </a:xfrm>
          <a:prstGeom prst="ellipse">
            <a:avLst/>
          </a:prstGeo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29" name="Picture Placeholder 2"/>
          <p:cNvSpPr>
            <a:spLocks noGrp="1"/>
          </p:cNvSpPr>
          <p:nvPr>
            <p:ph type="pic" sz="quarter" idx="31"/>
          </p:nvPr>
        </p:nvSpPr>
        <p:spPr>
          <a:xfrm>
            <a:off x="4883829" y="1362396"/>
            <a:ext cx="833364" cy="833147"/>
          </a:xfrm>
          <a:prstGeom prst="ellipse">
            <a:avLst/>
          </a:prstGeo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30" name="Picture Placeholder 2"/>
          <p:cNvSpPr>
            <a:spLocks noGrp="1"/>
          </p:cNvSpPr>
          <p:nvPr>
            <p:ph type="pic" sz="quarter" idx="32"/>
          </p:nvPr>
        </p:nvSpPr>
        <p:spPr>
          <a:xfrm>
            <a:off x="1010433" y="2818787"/>
            <a:ext cx="833364" cy="833147"/>
          </a:xfrm>
          <a:prstGeom prst="ellipse">
            <a:avLst/>
          </a:prstGeo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
        <p:nvSpPr>
          <p:cNvPr id="31" name="Picture Placeholder 2"/>
          <p:cNvSpPr>
            <a:spLocks noGrp="1"/>
          </p:cNvSpPr>
          <p:nvPr>
            <p:ph type="pic" sz="quarter" idx="33"/>
          </p:nvPr>
        </p:nvSpPr>
        <p:spPr>
          <a:xfrm>
            <a:off x="4883829" y="2818787"/>
            <a:ext cx="833364" cy="833147"/>
          </a:xfrm>
          <a:prstGeom prst="ellipse">
            <a:avLst/>
          </a:prstGeom>
          <a:solidFill>
            <a:schemeClr val="bg1">
              <a:lumMod val="95000"/>
            </a:schemeClr>
          </a:solidFill>
        </p:spPr>
        <p:txBody>
          <a:bodyPr>
            <a:normAutofit/>
          </a:bodyPr>
          <a:lstStyle>
            <a:lvl1pPr marL="0" indent="0">
              <a:buNone/>
              <a:defRPr sz="1100">
                <a:latin typeface="Gill Sans Light"/>
                <a:cs typeface="Gill Sans Light"/>
              </a:defRPr>
            </a:lvl1pPr>
          </a:lstStyle>
          <a:p>
            <a:endParaRPr lang="en-US" dirty="0"/>
          </a:p>
        </p:txBody>
      </p:sp>
    </p:spTree>
    <p:extLst>
      <p:ext uri="{BB962C8B-B14F-4D97-AF65-F5344CB8AC3E}">
        <p14:creationId xmlns:p14="http://schemas.microsoft.com/office/powerpoint/2010/main" val="201643970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Laptop 02">
    <p:spTree>
      <p:nvGrpSpPr>
        <p:cNvPr id="1" name=""/>
        <p:cNvGrpSpPr/>
        <p:nvPr/>
      </p:nvGrpSpPr>
      <p:grpSpPr>
        <a:xfrm>
          <a:off x="0" y="0"/>
          <a:ext cx="0" cy="0"/>
          <a:chOff x="0" y="0"/>
          <a:chExt cx="0" cy="0"/>
        </a:xfrm>
      </p:grpSpPr>
      <p:sp>
        <p:nvSpPr>
          <p:cNvPr id="4" name="Picture Placeholder 9"/>
          <p:cNvSpPr>
            <a:spLocks noGrp="1"/>
          </p:cNvSpPr>
          <p:nvPr>
            <p:ph type="pic" sz="quarter" idx="11"/>
          </p:nvPr>
        </p:nvSpPr>
        <p:spPr>
          <a:xfrm>
            <a:off x="0" y="1190092"/>
            <a:ext cx="9144000" cy="1854637"/>
          </a:xfrm>
          <a:solidFill>
            <a:schemeClr val="bg1">
              <a:lumMod val="95000"/>
            </a:schemeClr>
          </a:solidFill>
        </p:spPr>
        <p:txBody>
          <a:bodyPr>
            <a:normAutofit/>
          </a:bodyPr>
          <a:lstStyle>
            <a:lvl1pPr marL="0" indent="0">
              <a:buNone/>
              <a:defRPr sz="8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53752756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Two Bar Text Subtitle">
    <p:spTree>
      <p:nvGrpSpPr>
        <p:cNvPr id="1" name=""/>
        <p:cNvGrpSpPr/>
        <p:nvPr/>
      </p:nvGrpSpPr>
      <p:grpSpPr>
        <a:xfrm>
          <a:off x="0" y="0"/>
          <a:ext cx="0" cy="0"/>
          <a:chOff x="0" y="0"/>
          <a:chExt cx="0" cy="0"/>
        </a:xfrm>
      </p:grpSpPr>
      <p:sp>
        <p:nvSpPr>
          <p:cNvPr id="14" name="Picture Placeholder 9"/>
          <p:cNvSpPr>
            <a:spLocks noGrp="1"/>
          </p:cNvSpPr>
          <p:nvPr>
            <p:ph type="pic" sz="quarter" idx="11"/>
          </p:nvPr>
        </p:nvSpPr>
        <p:spPr>
          <a:xfrm>
            <a:off x="0" y="0"/>
            <a:ext cx="9144000" cy="3627718"/>
          </a:xfrm>
          <a:solidFill>
            <a:schemeClr val="bg1">
              <a:lumMod val="95000"/>
            </a:schemeClr>
          </a:solidFill>
        </p:spPr>
        <p:txBody>
          <a:bodyPr>
            <a:normAutofit/>
          </a:bodyPr>
          <a:lstStyle>
            <a:lvl1pPr marL="0" indent="0">
              <a:buNone/>
              <a:defRPr sz="800">
                <a:solidFill>
                  <a:schemeClr val="tx1">
                    <a:lumMod val="50000"/>
                    <a:lumOff val="50000"/>
                  </a:schemeClr>
                </a:solidFill>
              </a:defRPr>
            </a:lvl1pPr>
          </a:lstStyle>
          <a:p>
            <a:endParaRPr lang="en-US"/>
          </a:p>
        </p:txBody>
      </p:sp>
    </p:spTree>
    <p:extLst>
      <p:ext uri="{BB962C8B-B14F-4D97-AF65-F5344CB8AC3E}">
        <p14:creationId xmlns:p14="http://schemas.microsoft.com/office/powerpoint/2010/main" val="368758430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3_Title and Footer">
    <p:spTree>
      <p:nvGrpSpPr>
        <p:cNvPr id="1" name=""/>
        <p:cNvGrpSpPr/>
        <p:nvPr/>
      </p:nvGrpSpPr>
      <p:grpSpPr>
        <a:xfrm>
          <a:off x="0" y="0"/>
          <a:ext cx="0" cy="0"/>
          <a:chOff x="0" y="0"/>
          <a:chExt cx="0" cy="0"/>
        </a:xfrm>
      </p:grpSpPr>
      <p:sp>
        <p:nvSpPr>
          <p:cNvPr id="11" name="Picture Placeholder 13"/>
          <p:cNvSpPr>
            <a:spLocks noGrp="1" noChangeAspect="1"/>
          </p:cNvSpPr>
          <p:nvPr>
            <p:ph type="pic" sz="quarter" idx="13"/>
          </p:nvPr>
        </p:nvSpPr>
        <p:spPr>
          <a:xfrm>
            <a:off x="3506312" y="1404702"/>
            <a:ext cx="3662177" cy="2738062"/>
          </a:xfrm>
          <a:solidFill>
            <a:schemeClr val="bg1">
              <a:lumMod val="95000"/>
            </a:schemeClr>
          </a:solidFill>
          <a:effectLst/>
        </p:spPr>
        <p:txBody>
          <a:bodyPr rtlCol="0">
            <a:normAutofit/>
          </a:bodyPr>
          <a:lstStyle>
            <a:lvl1pPr marL="0" indent="0">
              <a:buNone/>
              <a:defRPr sz="1400">
                <a:ln>
                  <a:noFill/>
                </a:ln>
                <a:solidFill>
                  <a:schemeClr val="tx1"/>
                </a:solidFill>
                <a:latin typeface="Gill Sans Light"/>
                <a:cs typeface="Gill Sans Light"/>
              </a:defRPr>
            </a:lvl1pPr>
          </a:lstStyle>
          <a:p>
            <a:pPr lvl="0"/>
            <a:endParaRPr lang="en-US" noProof="0" dirty="0"/>
          </a:p>
        </p:txBody>
      </p:sp>
      <p:sp>
        <p:nvSpPr>
          <p:cNvPr id="12" name="Picture Placeholder 13"/>
          <p:cNvSpPr>
            <a:spLocks noGrp="1" noChangeAspect="1"/>
          </p:cNvSpPr>
          <p:nvPr>
            <p:ph type="pic" sz="quarter" idx="14"/>
          </p:nvPr>
        </p:nvSpPr>
        <p:spPr>
          <a:xfrm>
            <a:off x="7166704" y="1529732"/>
            <a:ext cx="1376099" cy="2442090"/>
          </a:xfrm>
          <a:solidFill>
            <a:schemeClr val="bg1">
              <a:lumMod val="95000"/>
            </a:schemeClr>
          </a:solidFill>
          <a:effectLst/>
        </p:spPr>
        <p:txBody>
          <a:bodyPr rtlCol="0">
            <a:normAutofit/>
          </a:bodyPr>
          <a:lstStyle>
            <a:lvl1pPr marL="0" indent="0">
              <a:buNone/>
              <a:defRPr sz="1400">
                <a:ln>
                  <a:noFill/>
                </a:ln>
                <a:solidFill>
                  <a:schemeClr val="tx1"/>
                </a:solidFill>
                <a:latin typeface="Gill Sans Light"/>
                <a:cs typeface="Gill Sans Light"/>
              </a:defRPr>
            </a:lvl1pPr>
          </a:lstStyle>
          <a:p>
            <a:pPr lvl="0"/>
            <a:endParaRPr lang="en-US" noProof="0" dirty="0"/>
          </a:p>
        </p:txBody>
      </p:sp>
    </p:spTree>
    <p:extLst>
      <p:ext uri="{BB962C8B-B14F-4D97-AF65-F5344CB8AC3E}">
        <p14:creationId xmlns:p14="http://schemas.microsoft.com/office/powerpoint/2010/main" val="220129832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1_Portfolio 3">
    <p:spTree>
      <p:nvGrpSpPr>
        <p:cNvPr id="1" name=""/>
        <p:cNvGrpSpPr/>
        <p:nvPr/>
      </p:nvGrpSpPr>
      <p:grpSpPr>
        <a:xfrm>
          <a:off x="0" y="0"/>
          <a:ext cx="0" cy="0"/>
          <a:chOff x="0" y="0"/>
          <a:chExt cx="0" cy="0"/>
        </a:xfrm>
      </p:grpSpPr>
      <p:sp>
        <p:nvSpPr>
          <p:cNvPr id="14" name="Picture Placeholder 13"/>
          <p:cNvSpPr>
            <a:spLocks noGrp="1"/>
          </p:cNvSpPr>
          <p:nvPr>
            <p:ph type="pic" sz="quarter" idx="10"/>
          </p:nvPr>
        </p:nvSpPr>
        <p:spPr>
          <a:xfrm>
            <a:off x="3605919" y="1617644"/>
            <a:ext cx="1822649" cy="2388131"/>
          </a:xfrm>
          <a:effectLst/>
        </p:spPr>
        <p:txBody>
          <a:bodyPr>
            <a:normAutofit/>
          </a:bodyPr>
          <a:lstStyle>
            <a:lvl1pPr marL="0" indent="0">
              <a:buNone/>
              <a:defRPr sz="1600">
                <a:ln>
                  <a:noFill/>
                </a:ln>
                <a:solidFill>
                  <a:schemeClr val="tx1"/>
                </a:solidFill>
                <a:latin typeface="Gill Sans Light"/>
                <a:cs typeface="Gill Sans Light"/>
              </a:defRPr>
            </a:lvl1pPr>
          </a:lstStyle>
          <a:p>
            <a:endParaRPr lang="en-US" dirty="0"/>
          </a:p>
        </p:txBody>
      </p:sp>
    </p:spTree>
    <p:extLst>
      <p:ext uri="{BB962C8B-B14F-4D97-AF65-F5344CB8AC3E}">
        <p14:creationId xmlns:p14="http://schemas.microsoft.com/office/powerpoint/2010/main" val="383677650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2_Portfolio 3">
    <p:spTree>
      <p:nvGrpSpPr>
        <p:cNvPr id="1" name=""/>
        <p:cNvGrpSpPr/>
        <p:nvPr/>
      </p:nvGrpSpPr>
      <p:grpSpPr>
        <a:xfrm>
          <a:off x="0" y="0"/>
          <a:ext cx="0" cy="0"/>
          <a:chOff x="0" y="0"/>
          <a:chExt cx="0" cy="0"/>
        </a:xfrm>
      </p:grpSpPr>
      <p:sp>
        <p:nvSpPr>
          <p:cNvPr id="14" name="Picture Placeholder 13"/>
          <p:cNvSpPr>
            <a:spLocks noGrp="1"/>
          </p:cNvSpPr>
          <p:nvPr>
            <p:ph type="pic" sz="quarter" idx="10"/>
          </p:nvPr>
        </p:nvSpPr>
        <p:spPr>
          <a:xfrm>
            <a:off x="4196316" y="0"/>
            <a:ext cx="4947684" cy="5143500"/>
          </a:xfrm>
          <a:effectLst/>
        </p:spPr>
        <p:txBody>
          <a:bodyPr>
            <a:normAutofit/>
          </a:bodyPr>
          <a:lstStyle>
            <a:lvl1pPr marL="0" indent="0">
              <a:buNone/>
              <a:defRPr sz="1600">
                <a:ln>
                  <a:noFill/>
                </a:ln>
                <a:solidFill>
                  <a:schemeClr val="tx1"/>
                </a:solidFill>
                <a:latin typeface="Gill Sans Light"/>
                <a:cs typeface="Gill Sans Light"/>
              </a:defRPr>
            </a:lvl1pPr>
          </a:lstStyle>
          <a:p>
            <a:endParaRPr lang="en-US" dirty="0"/>
          </a:p>
        </p:txBody>
      </p:sp>
    </p:spTree>
    <p:extLst>
      <p:ext uri="{BB962C8B-B14F-4D97-AF65-F5344CB8AC3E}">
        <p14:creationId xmlns:p14="http://schemas.microsoft.com/office/powerpoint/2010/main" val="370592998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7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941278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Main">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xfrm>
            <a:off x="8197576" y="445294"/>
            <a:ext cx="348808" cy="249436"/>
          </a:xfrm>
          <a:prstGeom prst="rect">
            <a:avLst/>
          </a:prstGeom>
        </p:spPr>
        <p:txBody>
          <a:bodyPr lIns="34290" tIns="17145" rIns="34290" bIns="17145"/>
          <a:lstStyle>
            <a:lvl1pPr>
              <a:defRPr>
                <a:latin typeface="Gill Sans Light"/>
              </a:defRPr>
            </a:lvl1pPr>
          </a:lstStyle>
          <a:p>
            <a:pPr defTabSz="685663">
              <a:defRPr/>
            </a:pPr>
            <a:fld id="{16AEED41-C9E5-4D4B-B45E-1E42C5E2E996}" type="slidenum">
              <a:rPr lang="en-US" sz="1400" smtClean="0">
                <a:solidFill>
                  <a:srgbClr val="737572"/>
                </a:solidFill>
              </a:rPr>
              <a:pPr defTabSz="685663">
                <a:defRPr/>
              </a:pPr>
              <a:t>‹#›</a:t>
            </a:fld>
            <a:endParaRPr lang="en-US" sz="1400" dirty="0">
              <a:solidFill>
                <a:srgbClr val="737572"/>
              </a:solidFill>
            </a:endParaRPr>
          </a:p>
        </p:txBody>
      </p:sp>
    </p:spTree>
    <p:extLst>
      <p:ext uri="{BB962C8B-B14F-4D97-AF65-F5344CB8AC3E}">
        <p14:creationId xmlns:p14="http://schemas.microsoft.com/office/powerpoint/2010/main" val="21119477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Big Image Placeholder">
    <p:spTree>
      <p:nvGrpSpPr>
        <p:cNvPr id="1" name=""/>
        <p:cNvGrpSpPr/>
        <p:nvPr/>
      </p:nvGrpSpPr>
      <p:grpSpPr>
        <a:xfrm>
          <a:off x="0" y="0"/>
          <a:ext cx="0" cy="0"/>
          <a:chOff x="0" y="0"/>
          <a:chExt cx="0" cy="0"/>
        </a:xfrm>
      </p:grpSpPr>
      <p:sp>
        <p:nvSpPr>
          <p:cNvPr id="4" name="Picture Placeholder 13"/>
          <p:cNvSpPr>
            <a:spLocks noGrp="1"/>
          </p:cNvSpPr>
          <p:nvPr>
            <p:ph type="pic" sz="quarter" idx="13"/>
          </p:nvPr>
        </p:nvSpPr>
        <p:spPr>
          <a:xfrm>
            <a:off x="0" y="0"/>
            <a:ext cx="5918948" cy="5143500"/>
          </a:xfrm>
          <a:effectLst/>
        </p:spPr>
        <p:txBody>
          <a:bodyPr>
            <a:normAutofit/>
          </a:bodyPr>
          <a:lstStyle>
            <a:lvl1pPr marL="0" indent="0">
              <a:buNone/>
              <a:defRPr sz="1600">
                <a:ln>
                  <a:noFill/>
                </a:ln>
                <a:solidFill>
                  <a:schemeClr val="bg1">
                    <a:lumMod val="85000"/>
                  </a:schemeClr>
                </a:solidFill>
              </a:defRPr>
            </a:lvl1pPr>
          </a:lstStyle>
          <a:p>
            <a:endParaRPr lang="en-US" dirty="0"/>
          </a:p>
        </p:txBody>
      </p:sp>
    </p:spTree>
    <p:extLst>
      <p:ext uri="{BB962C8B-B14F-4D97-AF65-F5344CB8AC3E}">
        <p14:creationId xmlns:p14="http://schemas.microsoft.com/office/powerpoint/2010/main" val="256640164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userDrawn="1">
  <p:cSld name="2_Break-2">
    <p:spTree>
      <p:nvGrpSpPr>
        <p:cNvPr id="1" name=""/>
        <p:cNvGrpSpPr/>
        <p:nvPr/>
      </p:nvGrpSpPr>
      <p:grpSpPr>
        <a:xfrm>
          <a:off x="0" y="0"/>
          <a:ext cx="0" cy="0"/>
          <a:chOff x="0" y="0"/>
          <a:chExt cx="0" cy="0"/>
        </a:xfrm>
      </p:grpSpPr>
      <p:sp>
        <p:nvSpPr>
          <p:cNvPr id="12" name="Picture Placeholder 2"/>
          <p:cNvSpPr>
            <a:spLocks noGrp="1"/>
          </p:cNvSpPr>
          <p:nvPr>
            <p:ph type="pic" sz="quarter" idx="10"/>
          </p:nvPr>
        </p:nvSpPr>
        <p:spPr>
          <a:xfrm>
            <a:off x="0" y="-10026"/>
            <a:ext cx="9154030" cy="5188619"/>
          </a:xfrm>
          <a:prstGeom prst="rect">
            <a:avLst/>
          </a:prstGeom>
        </p:spPr>
        <p:txBody>
          <a:bodyPr>
            <a:normAutofit/>
          </a:bodyPr>
          <a:lstStyle>
            <a:lvl1pPr marL="0" indent="0">
              <a:buNone/>
              <a:defRPr sz="800">
                <a:solidFill>
                  <a:schemeClr val="bg1"/>
                </a:solidFill>
                <a:latin typeface="Raleway Light"/>
                <a:cs typeface="Raleway Light"/>
              </a:defRPr>
            </a:lvl1pPr>
          </a:lstStyle>
          <a:p>
            <a:endParaRPr lang="id-ID" dirty="0"/>
          </a:p>
        </p:txBody>
      </p:sp>
    </p:spTree>
    <p:extLst>
      <p:ext uri="{BB962C8B-B14F-4D97-AF65-F5344CB8AC3E}">
        <p14:creationId xmlns:p14="http://schemas.microsoft.com/office/powerpoint/2010/main" val="1487342980"/>
      </p:ext>
    </p:extLst>
  </p:cSld>
  <p:clrMapOvr>
    <a:masterClrMapping/>
  </p:clrMapOvr>
  <p:transition spd="med"/>
</p:sldLayout>
</file>

<file path=ppt/slideLayouts/slideLayout51.xml><?xml version="1.0" encoding="utf-8"?>
<p:sldLayout xmlns:a="http://schemas.openxmlformats.org/drawingml/2006/main" xmlns:r="http://schemas.openxmlformats.org/officeDocument/2006/relationships" xmlns:p="http://schemas.openxmlformats.org/presentationml/2006/main" userDrawn="1">
  <p:cSld name="1_Sta_clients">
    <p:spTree>
      <p:nvGrpSpPr>
        <p:cNvPr id="1" name=""/>
        <p:cNvGrpSpPr/>
        <p:nvPr/>
      </p:nvGrpSpPr>
      <p:grpSpPr>
        <a:xfrm>
          <a:off x="0" y="0"/>
          <a:ext cx="0" cy="0"/>
          <a:chOff x="0" y="0"/>
          <a:chExt cx="0" cy="0"/>
        </a:xfrm>
      </p:grpSpPr>
      <p:sp>
        <p:nvSpPr>
          <p:cNvPr id="4" name="Picture Placeholder 2"/>
          <p:cNvSpPr>
            <a:spLocks noGrp="1"/>
          </p:cNvSpPr>
          <p:nvPr>
            <p:ph type="pic" sz="quarter" idx="13"/>
          </p:nvPr>
        </p:nvSpPr>
        <p:spPr>
          <a:xfrm>
            <a:off x="635384" y="1319215"/>
            <a:ext cx="3705669" cy="2505075"/>
          </a:xfrm>
        </p:spPr>
        <p:txBody>
          <a:bodyPr rtlCol="0">
            <a:normAutofit/>
          </a:bodyPr>
          <a:lstStyle>
            <a:lvl1pPr marL="0" indent="0">
              <a:buNone/>
              <a:defRPr sz="800">
                <a:latin typeface="Calibri Light"/>
                <a:cs typeface="Calibri Light"/>
              </a:defRPr>
            </a:lvl1pPr>
          </a:lstStyle>
          <a:p>
            <a:pPr lvl="0"/>
            <a:endParaRPr lang="en-US" noProof="0" dirty="0"/>
          </a:p>
        </p:txBody>
      </p:sp>
    </p:spTree>
    <p:extLst>
      <p:ext uri="{BB962C8B-B14F-4D97-AF65-F5344CB8AC3E}">
        <p14:creationId xmlns:p14="http://schemas.microsoft.com/office/powerpoint/2010/main" val="3985366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Big Image Placeholder">
    <p:spTree>
      <p:nvGrpSpPr>
        <p:cNvPr id="1" name=""/>
        <p:cNvGrpSpPr/>
        <p:nvPr/>
      </p:nvGrpSpPr>
      <p:grpSpPr>
        <a:xfrm>
          <a:off x="0" y="0"/>
          <a:ext cx="0" cy="0"/>
          <a:chOff x="0" y="0"/>
          <a:chExt cx="0" cy="0"/>
        </a:xfrm>
      </p:grpSpPr>
      <p:sp>
        <p:nvSpPr>
          <p:cNvPr id="4" name="Picture Placeholder 13"/>
          <p:cNvSpPr>
            <a:spLocks noGrp="1"/>
          </p:cNvSpPr>
          <p:nvPr>
            <p:ph type="pic" sz="quarter" idx="13"/>
          </p:nvPr>
        </p:nvSpPr>
        <p:spPr>
          <a:xfrm>
            <a:off x="1" y="0"/>
            <a:ext cx="5088305" cy="5143500"/>
          </a:xfrm>
          <a:effectLst/>
        </p:spPr>
        <p:txBody>
          <a:bodyPr>
            <a:normAutofit/>
          </a:bodyPr>
          <a:lstStyle>
            <a:lvl1pPr marL="0" indent="0">
              <a:buNone/>
              <a:defRPr sz="1600">
                <a:ln>
                  <a:noFill/>
                </a:ln>
                <a:solidFill>
                  <a:schemeClr val="bg1">
                    <a:lumMod val="85000"/>
                  </a:schemeClr>
                </a:solidFill>
              </a:defRPr>
            </a:lvl1pPr>
          </a:lstStyle>
          <a:p>
            <a:endParaRPr lang="en-US" dirty="0"/>
          </a:p>
        </p:txBody>
      </p:sp>
    </p:spTree>
    <p:extLst>
      <p:ext uri="{BB962C8B-B14F-4D97-AF65-F5344CB8AC3E}">
        <p14:creationId xmlns:p14="http://schemas.microsoft.com/office/powerpoint/2010/main" val="3808909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Big Image Placeholder">
    <p:spTree>
      <p:nvGrpSpPr>
        <p:cNvPr id="1" name=""/>
        <p:cNvGrpSpPr/>
        <p:nvPr/>
      </p:nvGrpSpPr>
      <p:grpSpPr>
        <a:xfrm>
          <a:off x="0" y="0"/>
          <a:ext cx="0" cy="0"/>
          <a:chOff x="0" y="0"/>
          <a:chExt cx="0" cy="0"/>
        </a:xfrm>
      </p:grpSpPr>
      <p:sp>
        <p:nvSpPr>
          <p:cNvPr id="4" name="Picture Placeholder 13"/>
          <p:cNvSpPr>
            <a:spLocks noGrp="1"/>
          </p:cNvSpPr>
          <p:nvPr>
            <p:ph type="pic" sz="quarter" idx="13"/>
          </p:nvPr>
        </p:nvSpPr>
        <p:spPr>
          <a:xfrm>
            <a:off x="4751686" y="1003600"/>
            <a:ext cx="3770501" cy="3173536"/>
          </a:xfrm>
          <a:effectLst/>
        </p:spPr>
        <p:txBody>
          <a:bodyPr>
            <a:normAutofit/>
          </a:bodyPr>
          <a:lstStyle>
            <a:lvl1pPr marL="0" indent="0">
              <a:buNone/>
              <a:defRPr sz="1600">
                <a:ln>
                  <a:noFill/>
                </a:ln>
                <a:solidFill>
                  <a:schemeClr val="bg1">
                    <a:lumMod val="85000"/>
                  </a:schemeClr>
                </a:solidFill>
              </a:defRPr>
            </a:lvl1pPr>
          </a:lstStyle>
          <a:p>
            <a:endParaRPr lang="en-US" dirty="0"/>
          </a:p>
        </p:txBody>
      </p:sp>
    </p:spTree>
    <p:extLst>
      <p:ext uri="{BB962C8B-B14F-4D97-AF65-F5344CB8AC3E}">
        <p14:creationId xmlns:p14="http://schemas.microsoft.com/office/powerpoint/2010/main" val="3214968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Big Image Placeholder">
    <p:spTree>
      <p:nvGrpSpPr>
        <p:cNvPr id="1" name=""/>
        <p:cNvGrpSpPr/>
        <p:nvPr/>
      </p:nvGrpSpPr>
      <p:grpSpPr>
        <a:xfrm>
          <a:off x="0" y="0"/>
          <a:ext cx="0" cy="0"/>
          <a:chOff x="0" y="0"/>
          <a:chExt cx="0" cy="0"/>
        </a:xfrm>
      </p:grpSpPr>
      <p:sp>
        <p:nvSpPr>
          <p:cNvPr id="4" name="Picture Placeholder 13"/>
          <p:cNvSpPr>
            <a:spLocks noGrp="1" noChangeAspect="1"/>
          </p:cNvSpPr>
          <p:nvPr>
            <p:ph type="pic" sz="quarter" idx="13"/>
          </p:nvPr>
        </p:nvSpPr>
        <p:spPr>
          <a:xfrm>
            <a:off x="578279" y="1119328"/>
            <a:ext cx="1543452" cy="1543050"/>
          </a:xfrm>
          <a:prstGeom prst="ellipse">
            <a:avLst/>
          </a:prstGeom>
          <a:effectLst/>
        </p:spPr>
        <p:txBody>
          <a:bodyPr>
            <a:normAutofit/>
          </a:bodyPr>
          <a:lstStyle>
            <a:lvl1pPr marL="0" indent="0">
              <a:buNone/>
              <a:defRPr sz="900">
                <a:ln>
                  <a:noFill/>
                </a:ln>
                <a:solidFill>
                  <a:schemeClr val="bg1">
                    <a:lumMod val="85000"/>
                  </a:schemeClr>
                </a:solidFill>
              </a:defRPr>
            </a:lvl1pPr>
          </a:lstStyle>
          <a:p>
            <a:endParaRPr lang="en-US" dirty="0"/>
          </a:p>
        </p:txBody>
      </p:sp>
      <p:sp>
        <p:nvSpPr>
          <p:cNvPr id="11" name="Picture Placeholder 13"/>
          <p:cNvSpPr>
            <a:spLocks noGrp="1" noChangeAspect="1"/>
          </p:cNvSpPr>
          <p:nvPr>
            <p:ph type="pic" sz="quarter" idx="14"/>
          </p:nvPr>
        </p:nvSpPr>
        <p:spPr>
          <a:xfrm>
            <a:off x="2737444" y="1119328"/>
            <a:ext cx="1543452" cy="1543050"/>
          </a:xfrm>
          <a:prstGeom prst="ellipse">
            <a:avLst/>
          </a:prstGeom>
          <a:effectLst/>
        </p:spPr>
        <p:txBody>
          <a:bodyPr>
            <a:normAutofit/>
          </a:bodyPr>
          <a:lstStyle>
            <a:lvl1pPr marL="0" indent="0">
              <a:buNone/>
              <a:defRPr sz="900">
                <a:ln>
                  <a:noFill/>
                </a:ln>
                <a:solidFill>
                  <a:schemeClr val="bg1">
                    <a:lumMod val="85000"/>
                  </a:schemeClr>
                </a:solidFill>
              </a:defRPr>
            </a:lvl1pPr>
          </a:lstStyle>
          <a:p>
            <a:endParaRPr lang="en-US" dirty="0"/>
          </a:p>
        </p:txBody>
      </p:sp>
      <p:sp>
        <p:nvSpPr>
          <p:cNvPr id="12" name="Picture Placeholder 13"/>
          <p:cNvSpPr>
            <a:spLocks noGrp="1" noChangeAspect="1"/>
          </p:cNvSpPr>
          <p:nvPr>
            <p:ph type="pic" sz="quarter" idx="15"/>
          </p:nvPr>
        </p:nvSpPr>
        <p:spPr>
          <a:xfrm>
            <a:off x="4859263" y="1119328"/>
            <a:ext cx="1543452" cy="1543050"/>
          </a:xfrm>
          <a:prstGeom prst="ellipse">
            <a:avLst/>
          </a:prstGeom>
          <a:effectLst/>
        </p:spPr>
        <p:txBody>
          <a:bodyPr>
            <a:normAutofit/>
          </a:bodyPr>
          <a:lstStyle>
            <a:lvl1pPr marL="0" indent="0">
              <a:buNone/>
              <a:defRPr sz="900">
                <a:ln>
                  <a:noFill/>
                </a:ln>
                <a:solidFill>
                  <a:schemeClr val="bg1">
                    <a:lumMod val="85000"/>
                  </a:schemeClr>
                </a:solidFill>
              </a:defRPr>
            </a:lvl1pPr>
          </a:lstStyle>
          <a:p>
            <a:endParaRPr lang="en-US" dirty="0"/>
          </a:p>
        </p:txBody>
      </p:sp>
      <p:sp>
        <p:nvSpPr>
          <p:cNvPr id="13" name="Picture Placeholder 13"/>
          <p:cNvSpPr>
            <a:spLocks noGrp="1" noChangeAspect="1"/>
          </p:cNvSpPr>
          <p:nvPr>
            <p:ph type="pic" sz="quarter" idx="16"/>
          </p:nvPr>
        </p:nvSpPr>
        <p:spPr>
          <a:xfrm>
            <a:off x="6977498" y="1119328"/>
            <a:ext cx="1543452" cy="1543050"/>
          </a:xfrm>
          <a:prstGeom prst="ellipse">
            <a:avLst/>
          </a:prstGeom>
          <a:effectLst/>
        </p:spPr>
        <p:txBody>
          <a:bodyPr>
            <a:normAutofit/>
          </a:bodyPr>
          <a:lstStyle>
            <a:lvl1pPr marL="0" indent="0">
              <a:buNone/>
              <a:defRPr sz="900">
                <a:ln>
                  <a:noFill/>
                </a:ln>
                <a:solidFill>
                  <a:schemeClr val="bg1">
                    <a:lumMod val="85000"/>
                  </a:schemeClr>
                </a:solidFill>
              </a:defRPr>
            </a:lvl1pPr>
          </a:lstStyle>
          <a:p>
            <a:endParaRPr lang="en-US" dirty="0"/>
          </a:p>
        </p:txBody>
      </p:sp>
    </p:spTree>
    <p:extLst>
      <p:ext uri="{BB962C8B-B14F-4D97-AF65-F5344CB8AC3E}">
        <p14:creationId xmlns:p14="http://schemas.microsoft.com/office/powerpoint/2010/main" val="2235765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Big Image Placeholder">
    <p:spTree>
      <p:nvGrpSpPr>
        <p:cNvPr id="1" name=""/>
        <p:cNvGrpSpPr/>
        <p:nvPr/>
      </p:nvGrpSpPr>
      <p:grpSpPr>
        <a:xfrm>
          <a:off x="0" y="0"/>
          <a:ext cx="0" cy="0"/>
          <a:chOff x="0" y="0"/>
          <a:chExt cx="0" cy="0"/>
        </a:xfrm>
      </p:grpSpPr>
      <p:sp>
        <p:nvSpPr>
          <p:cNvPr id="4" name="Picture Placeholder 13"/>
          <p:cNvSpPr>
            <a:spLocks noGrp="1" noChangeAspect="1"/>
          </p:cNvSpPr>
          <p:nvPr>
            <p:ph type="pic" sz="quarter" idx="13"/>
          </p:nvPr>
        </p:nvSpPr>
        <p:spPr>
          <a:xfrm>
            <a:off x="861570" y="948000"/>
            <a:ext cx="1028968" cy="1028700"/>
          </a:xfrm>
          <a:prstGeom prst="ellipse">
            <a:avLst/>
          </a:prstGeom>
          <a:effectLst/>
        </p:spPr>
        <p:txBody>
          <a:bodyPr>
            <a:normAutofit/>
          </a:bodyPr>
          <a:lstStyle>
            <a:lvl1pPr marL="0" indent="0">
              <a:buNone/>
              <a:defRPr sz="900">
                <a:ln>
                  <a:noFill/>
                </a:ln>
                <a:solidFill>
                  <a:schemeClr val="bg1">
                    <a:lumMod val="85000"/>
                  </a:schemeClr>
                </a:solidFill>
              </a:defRPr>
            </a:lvl1pPr>
          </a:lstStyle>
          <a:p>
            <a:endParaRPr lang="en-US" dirty="0"/>
          </a:p>
        </p:txBody>
      </p:sp>
      <p:sp>
        <p:nvSpPr>
          <p:cNvPr id="18" name="Picture Placeholder 13"/>
          <p:cNvSpPr>
            <a:spLocks noGrp="1" noChangeAspect="1"/>
          </p:cNvSpPr>
          <p:nvPr>
            <p:ph type="pic" sz="quarter" idx="14"/>
          </p:nvPr>
        </p:nvSpPr>
        <p:spPr>
          <a:xfrm>
            <a:off x="3033501" y="948000"/>
            <a:ext cx="1028968" cy="1028700"/>
          </a:xfrm>
          <a:prstGeom prst="ellipse">
            <a:avLst/>
          </a:prstGeom>
          <a:effectLst/>
        </p:spPr>
        <p:txBody>
          <a:bodyPr>
            <a:normAutofit/>
          </a:bodyPr>
          <a:lstStyle>
            <a:lvl1pPr marL="0" indent="0">
              <a:buNone/>
              <a:defRPr sz="900">
                <a:ln>
                  <a:noFill/>
                </a:ln>
                <a:solidFill>
                  <a:schemeClr val="bg1">
                    <a:lumMod val="85000"/>
                  </a:schemeClr>
                </a:solidFill>
              </a:defRPr>
            </a:lvl1pPr>
          </a:lstStyle>
          <a:p>
            <a:endParaRPr lang="en-US" dirty="0"/>
          </a:p>
        </p:txBody>
      </p:sp>
      <p:sp>
        <p:nvSpPr>
          <p:cNvPr id="21" name="Picture Placeholder 13"/>
          <p:cNvSpPr>
            <a:spLocks noGrp="1" noChangeAspect="1"/>
          </p:cNvSpPr>
          <p:nvPr>
            <p:ph type="pic" sz="quarter" idx="15"/>
          </p:nvPr>
        </p:nvSpPr>
        <p:spPr>
          <a:xfrm>
            <a:off x="5154707" y="948000"/>
            <a:ext cx="1028968" cy="1028700"/>
          </a:xfrm>
          <a:prstGeom prst="ellipse">
            <a:avLst/>
          </a:prstGeom>
          <a:effectLst/>
        </p:spPr>
        <p:txBody>
          <a:bodyPr>
            <a:normAutofit/>
          </a:bodyPr>
          <a:lstStyle>
            <a:lvl1pPr marL="0" indent="0">
              <a:buNone/>
              <a:defRPr sz="900">
                <a:ln>
                  <a:noFill/>
                </a:ln>
                <a:solidFill>
                  <a:schemeClr val="bg1">
                    <a:lumMod val="85000"/>
                  </a:schemeClr>
                </a:solidFill>
              </a:defRPr>
            </a:lvl1pPr>
          </a:lstStyle>
          <a:p>
            <a:endParaRPr lang="en-US" dirty="0"/>
          </a:p>
        </p:txBody>
      </p:sp>
      <p:sp>
        <p:nvSpPr>
          <p:cNvPr id="22" name="Picture Placeholder 13"/>
          <p:cNvSpPr>
            <a:spLocks noGrp="1" noChangeAspect="1"/>
          </p:cNvSpPr>
          <p:nvPr>
            <p:ph type="pic" sz="quarter" idx="16"/>
          </p:nvPr>
        </p:nvSpPr>
        <p:spPr>
          <a:xfrm>
            <a:off x="7266203" y="948000"/>
            <a:ext cx="1028968" cy="1028700"/>
          </a:xfrm>
          <a:prstGeom prst="ellipse">
            <a:avLst/>
          </a:prstGeom>
          <a:effectLst/>
        </p:spPr>
        <p:txBody>
          <a:bodyPr>
            <a:normAutofit/>
          </a:bodyPr>
          <a:lstStyle>
            <a:lvl1pPr marL="0" indent="0">
              <a:buNone/>
              <a:defRPr sz="900">
                <a:ln>
                  <a:noFill/>
                </a:ln>
                <a:solidFill>
                  <a:schemeClr val="bg1">
                    <a:lumMod val="85000"/>
                  </a:schemeClr>
                </a:solidFill>
              </a:defRPr>
            </a:lvl1pPr>
          </a:lstStyle>
          <a:p>
            <a:endParaRPr lang="en-US" dirty="0"/>
          </a:p>
        </p:txBody>
      </p:sp>
      <p:sp>
        <p:nvSpPr>
          <p:cNvPr id="27" name="Picture Placeholder 13"/>
          <p:cNvSpPr>
            <a:spLocks noGrp="1" noChangeAspect="1"/>
          </p:cNvSpPr>
          <p:nvPr>
            <p:ph type="pic" sz="quarter" idx="17"/>
          </p:nvPr>
        </p:nvSpPr>
        <p:spPr>
          <a:xfrm>
            <a:off x="861570" y="2838220"/>
            <a:ext cx="1028968" cy="1028700"/>
          </a:xfrm>
          <a:prstGeom prst="ellipse">
            <a:avLst/>
          </a:prstGeom>
          <a:effectLst/>
        </p:spPr>
        <p:txBody>
          <a:bodyPr>
            <a:normAutofit/>
          </a:bodyPr>
          <a:lstStyle>
            <a:lvl1pPr marL="0" indent="0">
              <a:buNone/>
              <a:defRPr sz="900">
                <a:ln>
                  <a:noFill/>
                </a:ln>
                <a:solidFill>
                  <a:schemeClr val="bg1">
                    <a:lumMod val="85000"/>
                  </a:schemeClr>
                </a:solidFill>
              </a:defRPr>
            </a:lvl1pPr>
          </a:lstStyle>
          <a:p>
            <a:endParaRPr lang="en-US" dirty="0"/>
          </a:p>
        </p:txBody>
      </p:sp>
      <p:sp>
        <p:nvSpPr>
          <p:cNvPr id="28" name="Picture Placeholder 13"/>
          <p:cNvSpPr>
            <a:spLocks noGrp="1" noChangeAspect="1"/>
          </p:cNvSpPr>
          <p:nvPr>
            <p:ph type="pic" sz="quarter" idx="18"/>
          </p:nvPr>
        </p:nvSpPr>
        <p:spPr>
          <a:xfrm>
            <a:off x="3033501" y="2838220"/>
            <a:ext cx="1028968" cy="1028700"/>
          </a:xfrm>
          <a:prstGeom prst="ellipse">
            <a:avLst/>
          </a:prstGeom>
          <a:effectLst/>
        </p:spPr>
        <p:txBody>
          <a:bodyPr>
            <a:normAutofit/>
          </a:bodyPr>
          <a:lstStyle>
            <a:lvl1pPr marL="0" indent="0">
              <a:buNone/>
              <a:defRPr sz="900">
                <a:ln>
                  <a:noFill/>
                </a:ln>
                <a:solidFill>
                  <a:schemeClr val="bg1">
                    <a:lumMod val="85000"/>
                  </a:schemeClr>
                </a:solidFill>
              </a:defRPr>
            </a:lvl1pPr>
          </a:lstStyle>
          <a:p>
            <a:endParaRPr lang="en-US" dirty="0"/>
          </a:p>
        </p:txBody>
      </p:sp>
      <p:sp>
        <p:nvSpPr>
          <p:cNvPr id="29" name="Picture Placeholder 13"/>
          <p:cNvSpPr>
            <a:spLocks noGrp="1" noChangeAspect="1"/>
          </p:cNvSpPr>
          <p:nvPr>
            <p:ph type="pic" sz="quarter" idx="19"/>
          </p:nvPr>
        </p:nvSpPr>
        <p:spPr>
          <a:xfrm>
            <a:off x="5154707" y="2838220"/>
            <a:ext cx="1028968" cy="1028700"/>
          </a:xfrm>
          <a:prstGeom prst="ellipse">
            <a:avLst/>
          </a:prstGeom>
          <a:effectLst/>
        </p:spPr>
        <p:txBody>
          <a:bodyPr>
            <a:normAutofit/>
          </a:bodyPr>
          <a:lstStyle>
            <a:lvl1pPr marL="0" indent="0">
              <a:buNone/>
              <a:defRPr sz="900">
                <a:ln>
                  <a:noFill/>
                </a:ln>
                <a:solidFill>
                  <a:schemeClr val="bg1">
                    <a:lumMod val="85000"/>
                  </a:schemeClr>
                </a:solidFill>
              </a:defRPr>
            </a:lvl1pPr>
          </a:lstStyle>
          <a:p>
            <a:endParaRPr lang="en-US" dirty="0"/>
          </a:p>
        </p:txBody>
      </p:sp>
      <p:sp>
        <p:nvSpPr>
          <p:cNvPr id="30" name="Picture Placeholder 13"/>
          <p:cNvSpPr>
            <a:spLocks noGrp="1" noChangeAspect="1"/>
          </p:cNvSpPr>
          <p:nvPr>
            <p:ph type="pic" sz="quarter" idx="20"/>
          </p:nvPr>
        </p:nvSpPr>
        <p:spPr>
          <a:xfrm>
            <a:off x="7266203" y="2838220"/>
            <a:ext cx="1028968" cy="1028700"/>
          </a:xfrm>
          <a:prstGeom prst="ellipse">
            <a:avLst/>
          </a:prstGeom>
          <a:effectLst/>
        </p:spPr>
        <p:txBody>
          <a:bodyPr>
            <a:normAutofit/>
          </a:bodyPr>
          <a:lstStyle>
            <a:lvl1pPr marL="0" indent="0">
              <a:buNone/>
              <a:defRPr sz="900">
                <a:ln>
                  <a:noFill/>
                </a:ln>
                <a:solidFill>
                  <a:schemeClr val="bg1">
                    <a:lumMod val="85000"/>
                  </a:schemeClr>
                </a:solidFill>
              </a:defRPr>
            </a:lvl1pPr>
          </a:lstStyle>
          <a:p>
            <a:endParaRPr lang="en-US" dirty="0"/>
          </a:p>
        </p:txBody>
      </p:sp>
    </p:spTree>
    <p:extLst>
      <p:ext uri="{BB962C8B-B14F-4D97-AF65-F5344CB8AC3E}">
        <p14:creationId xmlns:p14="http://schemas.microsoft.com/office/powerpoint/2010/main" val="1592899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slideLayout" Target="../slideLayouts/slideLayout38.xml"/><Relationship Id="rId18" Type="http://schemas.openxmlformats.org/officeDocument/2006/relationships/slideLayout" Target="../slideLayouts/slideLayout43.xml"/><Relationship Id="rId26" Type="http://schemas.openxmlformats.org/officeDocument/2006/relationships/slideLayout" Target="../slideLayouts/slideLayout51.xml"/><Relationship Id="rId3" Type="http://schemas.openxmlformats.org/officeDocument/2006/relationships/slideLayout" Target="../slideLayouts/slideLayout28.xml"/><Relationship Id="rId21" Type="http://schemas.openxmlformats.org/officeDocument/2006/relationships/slideLayout" Target="../slideLayouts/slideLayout46.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17" Type="http://schemas.openxmlformats.org/officeDocument/2006/relationships/slideLayout" Target="../slideLayouts/slideLayout42.xml"/><Relationship Id="rId25" Type="http://schemas.openxmlformats.org/officeDocument/2006/relationships/slideLayout" Target="../slideLayouts/slideLayout50.xml"/><Relationship Id="rId2" Type="http://schemas.openxmlformats.org/officeDocument/2006/relationships/slideLayout" Target="../slideLayouts/slideLayout27.xml"/><Relationship Id="rId16" Type="http://schemas.openxmlformats.org/officeDocument/2006/relationships/slideLayout" Target="../slideLayouts/slideLayout41.xml"/><Relationship Id="rId20" Type="http://schemas.openxmlformats.org/officeDocument/2006/relationships/slideLayout" Target="../slideLayouts/slideLayout45.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24" Type="http://schemas.openxmlformats.org/officeDocument/2006/relationships/slideLayout" Target="../slideLayouts/slideLayout49.xml"/><Relationship Id="rId5" Type="http://schemas.openxmlformats.org/officeDocument/2006/relationships/slideLayout" Target="../slideLayouts/slideLayout30.xml"/><Relationship Id="rId15" Type="http://schemas.openxmlformats.org/officeDocument/2006/relationships/slideLayout" Target="../slideLayouts/slideLayout40.xml"/><Relationship Id="rId23" Type="http://schemas.openxmlformats.org/officeDocument/2006/relationships/slideLayout" Target="../slideLayouts/slideLayout48.xml"/><Relationship Id="rId10" Type="http://schemas.openxmlformats.org/officeDocument/2006/relationships/slideLayout" Target="../slideLayouts/slideLayout35.xml"/><Relationship Id="rId19" Type="http://schemas.openxmlformats.org/officeDocument/2006/relationships/slideLayout" Target="../slideLayouts/slideLayout44.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slideLayout" Target="../slideLayouts/slideLayout39.xml"/><Relationship Id="rId22" Type="http://schemas.openxmlformats.org/officeDocument/2006/relationships/slideLayout" Target="../slideLayouts/slideLayout47.xml"/><Relationship Id="rId27"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6516" y="242153"/>
            <a:ext cx="7886700" cy="746937"/>
          </a:xfrm>
          <a:prstGeom prst="rect">
            <a:avLst/>
          </a:prstGeom>
        </p:spPr>
        <p:txBody>
          <a:bodyPr vert="horz" lIns="68566" tIns="34283" rIns="68566" bIns="34283" rtlCol="0" anchor="ctr">
            <a:normAutofit/>
          </a:bodyPr>
          <a:lstStyle/>
          <a:p>
            <a:r>
              <a:rPr lang="en-US" dirty="0"/>
              <a:t>Click to edit Master title style</a:t>
            </a:r>
          </a:p>
        </p:txBody>
      </p:sp>
      <p:sp>
        <p:nvSpPr>
          <p:cNvPr id="3" name="Text Placeholder 2"/>
          <p:cNvSpPr>
            <a:spLocks noGrp="1"/>
          </p:cNvSpPr>
          <p:nvPr>
            <p:ph type="body" idx="1"/>
          </p:nvPr>
        </p:nvSpPr>
        <p:spPr>
          <a:xfrm>
            <a:off x="628650" y="1369219"/>
            <a:ext cx="7886700" cy="3263504"/>
          </a:xfrm>
          <a:prstGeom prst="rect">
            <a:avLst/>
          </a:prstGeom>
        </p:spPr>
        <p:txBody>
          <a:bodyPr vert="horz" lIns="68566" tIns="34283" rIns="68566" bIns="34283"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8" name="Straight Connector 7"/>
          <p:cNvCxnSpPr/>
          <p:nvPr userDrawn="1"/>
        </p:nvCxnSpPr>
        <p:spPr>
          <a:xfrm>
            <a:off x="1980715" y="4847894"/>
            <a:ext cx="6553685" cy="0"/>
          </a:xfrm>
          <a:prstGeom prst="line">
            <a:avLst/>
          </a:prstGeom>
          <a:ln>
            <a:solidFill>
              <a:schemeClr val="tx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22848046"/>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76" r:id="rId14"/>
    <p:sldLayoutId id="2147483777" r:id="rId15"/>
    <p:sldLayoutId id="2147483778" r:id="rId16"/>
    <p:sldLayoutId id="2147483779" r:id="rId17"/>
    <p:sldLayoutId id="2147483780" r:id="rId18"/>
    <p:sldLayoutId id="2147483782" r:id="rId19"/>
    <p:sldLayoutId id="2147483783" r:id="rId20"/>
    <p:sldLayoutId id="2147483784" r:id="rId21"/>
    <p:sldLayoutId id="2147483785" r:id="rId22"/>
    <p:sldLayoutId id="2147483786" r:id="rId23"/>
    <p:sldLayoutId id="2147483788" r:id="rId24"/>
    <p:sldLayoutId id="2147483789" r:id="rId25"/>
  </p:sldLayoutIdLst>
  <p:hf hdr="0" ftr="0" dt="0"/>
  <p:txStyles>
    <p:titleStyle>
      <a:lvl1pPr algn="l" defTabSz="685663" rtl="0" eaLnBrk="1" latinLnBrk="0" hangingPunct="1">
        <a:lnSpc>
          <a:spcPct val="90000"/>
        </a:lnSpc>
        <a:spcBef>
          <a:spcPct val="0"/>
        </a:spcBef>
        <a:buNone/>
        <a:defRPr lang="en-US" sz="2300" b="1" kern="1200">
          <a:solidFill>
            <a:schemeClr val="tx1"/>
          </a:solidFill>
          <a:latin typeface="Open Sans"/>
          <a:ea typeface="+mj-ea"/>
          <a:cs typeface="Open Sans"/>
        </a:defRPr>
      </a:lvl1pPr>
    </p:titleStyle>
    <p:bodyStyle>
      <a:lvl1pPr marL="0" indent="0" algn="l" defTabSz="685663" rtl="0" eaLnBrk="1" latinLnBrk="0" hangingPunct="1">
        <a:lnSpc>
          <a:spcPct val="90000"/>
        </a:lnSpc>
        <a:spcBef>
          <a:spcPts val="750"/>
        </a:spcBef>
        <a:buFont typeface="Arial" panose="020B0604020202020204" pitchFamily="34" charset="0"/>
        <a:buNone/>
        <a:defRPr lang="en-US" sz="1800" kern="1200" dirty="0" smtClean="0">
          <a:solidFill>
            <a:srgbClr val="626D70"/>
          </a:solidFill>
          <a:effectLst/>
          <a:latin typeface="Open Sans"/>
          <a:ea typeface="+mn-ea"/>
          <a:cs typeface="Open Sans"/>
        </a:defRPr>
      </a:lvl1pPr>
      <a:lvl2pPr marL="342831" indent="0" algn="l" defTabSz="685663" rtl="0" eaLnBrk="1" latinLnBrk="0" hangingPunct="1">
        <a:lnSpc>
          <a:spcPct val="90000"/>
        </a:lnSpc>
        <a:spcBef>
          <a:spcPts val="375"/>
        </a:spcBef>
        <a:buFont typeface="Arial" panose="020B0604020202020204" pitchFamily="34" charset="0"/>
        <a:buNone/>
        <a:defRPr lang="en-US" sz="1500" kern="1200" dirty="0" smtClean="0">
          <a:solidFill>
            <a:srgbClr val="626D70"/>
          </a:solidFill>
          <a:effectLst/>
          <a:latin typeface="Open Sans"/>
          <a:ea typeface="+mn-ea"/>
          <a:cs typeface="Open Sans"/>
        </a:defRPr>
      </a:lvl2pPr>
      <a:lvl3pPr marL="685663" indent="0" algn="l" defTabSz="685663" rtl="0" eaLnBrk="1" latinLnBrk="0" hangingPunct="1">
        <a:lnSpc>
          <a:spcPct val="90000"/>
        </a:lnSpc>
        <a:spcBef>
          <a:spcPts val="375"/>
        </a:spcBef>
        <a:buFont typeface="Arial" panose="020B0604020202020204" pitchFamily="34" charset="0"/>
        <a:buNone/>
        <a:defRPr lang="en-US" sz="1400" kern="1200" dirty="0" smtClean="0">
          <a:solidFill>
            <a:srgbClr val="626D70"/>
          </a:solidFill>
          <a:effectLst/>
          <a:latin typeface="Open Sans"/>
          <a:ea typeface="+mn-ea"/>
          <a:cs typeface="Open Sans"/>
        </a:defRPr>
      </a:lvl3pPr>
      <a:lvl4pPr marL="1028494" indent="0" algn="l" defTabSz="685663" rtl="0" eaLnBrk="1" latinLnBrk="0" hangingPunct="1">
        <a:lnSpc>
          <a:spcPct val="90000"/>
        </a:lnSpc>
        <a:spcBef>
          <a:spcPts val="375"/>
        </a:spcBef>
        <a:buFont typeface="Arial" panose="020B0604020202020204" pitchFamily="34" charset="0"/>
        <a:buNone/>
        <a:defRPr lang="en-US" sz="1200" kern="1200" dirty="0" smtClean="0">
          <a:solidFill>
            <a:srgbClr val="626D70"/>
          </a:solidFill>
          <a:effectLst/>
          <a:latin typeface="Open Sans"/>
          <a:ea typeface="+mn-ea"/>
          <a:cs typeface="Open Sans"/>
        </a:defRPr>
      </a:lvl4pPr>
      <a:lvl5pPr marL="1371326" indent="0" algn="l" defTabSz="685663" rtl="0" eaLnBrk="1" latinLnBrk="0" hangingPunct="1">
        <a:lnSpc>
          <a:spcPct val="90000"/>
        </a:lnSpc>
        <a:spcBef>
          <a:spcPts val="375"/>
        </a:spcBef>
        <a:buFont typeface="Arial" panose="020B0604020202020204" pitchFamily="34" charset="0"/>
        <a:buNone/>
        <a:defRPr lang="en-US" sz="1200" kern="1200" dirty="0">
          <a:solidFill>
            <a:srgbClr val="626D70"/>
          </a:solidFill>
          <a:effectLst/>
          <a:latin typeface="Open Sans"/>
          <a:ea typeface="+mn-ea"/>
          <a:cs typeface="Open Sans"/>
        </a:defRPr>
      </a:lvl5pPr>
      <a:lvl6pPr marL="1885573" indent="-171416" algn="l" defTabSz="68566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404" indent="-171416" algn="l" defTabSz="68566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236" indent="-171416" algn="l" defTabSz="68566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067" indent="-171416" algn="l" defTabSz="68566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663" rtl="0" eaLnBrk="1" latinLnBrk="0" hangingPunct="1">
        <a:defRPr sz="1400" kern="1200">
          <a:solidFill>
            <a:schemeClr val="tx1"/>
          </a:solidFill>
          <a:latin typeface="+mn-lt"/>
          <a:ea typeface="+mn-ea"/>
          <a:cs typeface="+mn-cs"/>
        </a:defRPr>
      </a:lvl1pPr>
      <a:lvl2pPr marL="342831" algn="l" defTabSz="685663" rtl="0" eaLnBrk="1" latinLnBrk="0" hangingPunct="1">
        <a:defRPr sz="1400" kern="1200">
          <a:solidFill>
            <a:schemeClr val="tx1"/>
          </a:solidFill>
          <a:latin typeface="+mn-lt"/>
          <a:ea typeface="+mn-ea"/>
          <a:cs typeface="+mn-cs"/>
        </a:defRPr>
      </a:lvl2pPr>
      <a:lvl3pPr marL="685663" algn="l" defTabSz="685663" rtl="0" eaLnBrk="1" latinLnBrk="0" hangingPunct="1">
        <a:defRPr sz="1400" kern="1200">
          <a:solidFill>
            <a:schemeClr val="tx1"/>
          </a:solidFill>
          <a:latin typeface="+mn-lt"/>
          <a:ea typeface="+mn-ea"/>
          <a:cs typeface="+mn-cs"/>
        </a:defRPr>
      </a:lvl3pPr>
      <a:lvl4pPr marL="1028494" algn="l" defTabSz="685663" rtl="0" eaLnBrk="1" latinLnBrk="0" hangingPunct="1">
        <a:defRPr sz="1400" kern="1200">
          <a:solidFill>
            <a:schemeClr val="tx1"/>
          </a:solidFill>
          <a:latin typeface="+mn-lt"/>
          <a:ea typeface="+mn-ea"/>
          <a:cs typeface="+mn-cs"/>
        </a:defRPr>
      </a:lvl4pPr>
      <a:lvl5pPr marL="1371326" algn="l" defTabSz="685663" rtl="0" eaLnBrk="1" latinLnBrk="0" hangingPunct="1">
        <a:defRPr sz="1400" kern="1200">
          <a:solidFill>
            <a:schemeClr val="tx1"/>
          </a:solidFill>
          <a:latin typeface="+mn-lt"/>
          <a:ea typeface="+mn-ea"/>
          <a:cs typeface="+mn-cs"/>
        </a:defRPr>
      </a:lvl5pPr>
      <a:lvl6pPr marL="1714157" algn="l" defTabSz="685663" rtl="0" eaLnBrk="1" latinLnBrk="0" hangingPunct="1">
        <a:defRPr sz="1400" kern="1200">
          <a:solidFill>
            <a:schemeClr val="tx1"/>
          </a:solidFill>
          <a:latin typeface="+mn-lt"/>
          <a:ea typeface="+mn-ea"/>
          <a:cs typeface="+mn-cs"/>
        </a:defRPr>
      </a:lvl6pPr>
      <a:lvl7pPr marL="2056989" algn="l" defTabSz="685663" rtl="0" eaLnBrk="1" latinLnBrk="0" hangingPunct="1">
        <a:defRPr sz="1400" kern="1200">
          <a:solidFill>
            <a:schemeClr val="tx1"/>
          </a:solidFill>
          <a:latin typeface="+mn-lt"/>
          <a:ea typeface="+mn-ea"/>
          <a:cs typeface="+mn-cs"/>
        </a:defRPr>
      </a:lvl7pPr>
      <a:lvl8pPr marL="2399820" algn="l" defTabSz="685663" rtl="0" eaLnBrk="1" latinLnBrk="0" hangingPunct="1">
        <a:defRPr sz="1400" kern="1200">
          <a:solidFill>
            <a:schemeClr val="tx1"/>
          </a:solidFill>
          <a:latin typeface="+mn-lt"/>
          <a:ea typeface="+mn-ea"/>
          <a:cs typeface="+mn-cs"/>
        </a:defRPr>
      </a:lvl8pPr>
      <a:lvl9pPr marL="2742651" algn="l" defTabSz="685663" rtl="0" eaLnBrk="1" latinLnBrk="0" hangingPunct="1">
        <a:defRPr sz="1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6516" y="242153"/>
            <a:ext cx="7886700" cy="746937"/>
          </a:xfrm>
          <a:prstGeom prst="rect">
            <a:avLst/>
          </a:prstGeom>
        </p:spPr>
        <p:txBody>
          <a:bodyPr vert="horz" lIns="68566" tIns="34283" rIns="68566" bIns="34283" rtlCol="0" anchor="ctr">
            <a:normAutofit/>
          </a:bodyPr>
          <a:lstStyle/>
          <a:p>
            <a:r>
              <a:rPr lang="en-US" dirty="0"/>
              <a:t>Click to edit Master title style</a:t>
            </a:r>
          </a:p>
        </p:txBody>
      </p:sp>
      <p:sp>
        <p:nvSpPr>
          <p:cNvPr id="3" name="Text Placeholder 2"/>
          <p:cNvSpPr>
            <a:spLocks noGrp="1"/>
          </p:cNvSpPr>
          <p:nvPr>
            <p:ph type="body" idx="1"/>
          </p:nvPr>
        </p:nvSpPr>
        <p:spPr>
          <a:xfrm>
            <a:off x="628650" y="1369219"/>
            <a:ext cx="7886700" cy="3263504"/>
          </a:xfrm>
          <a:prstGeom prst="rect">
            <a:avLst/>
          </a:prstGeom>
        </p:spPr>
        <p:txBody>
          <a:bodyPr vert="horz" lIns="68566" tIns="34283" rIns="68566" bIns="34283"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9" name="Straight Connector 8"/>
          <p:cNvCxnSpPr/>
          <p:nvPr userDrawn="1"/>
        </p:nvCxnSpPr>
        <p:spPr>
          <a:xfrm>
            <a:off x="1980715" y="4847894"/>
            <a:ext cx="6553685" cy="0"/>
          </a:xfrm>
          <a:prstGeom prst="line">
            <a:avLst/>
          </a:prstGeom>
          <a:ln>
            <a:solidFill>
              <a:schemeClr val="tx1">
                <a:lumMod val="60000"/>
                <a:lumOff val="40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22848046"/>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 id="2147483810" r:id="rId12"/>
    <p:sldLayoutId id="2147483811" r:id="rId13"/>
    <p:sldLayoutId id="2147483812" r:id="rId14"/>
    <p:sldLayoutId id="2147483813" r:id="rId15"/>
    <p:sldLayoutId id="2147483814" r:id="rId16"/>
    <p:sldLayoutId id="2147483815" r:id="rId17"/>
    <p:sldLayoutId id="2147483816" r:id="rId18"/>
    <p:sldLayoutId id="2147483817" r:id="rId19"/>
    <p:sldLayoutId id="2147483818" r:id="rId20"/>
    <p:sldLayoutId id="2147483819" r:id="rId21"/>
    <p:sldLayoutId id="2147483820" r:id="rId22"/>
    <p:sldLayoutId id="2147483821" r:id="rId23"/>
    <p:sldLayoutId id="2147483822" r:id="rId24"/>
    <p:sldLayoutId id="2147483823" r:id="rId25"/>
    <p:sldLayoutId id="2147483824" r:id="rId26"/>
  </p:sldLayoutIdLst>
  <p:hf hdr="0" ftr="0" dt="0"/>
  <p:txStyles>
    <p:titleStyle>
      <a:lvl1pPr algn="l" defTabSz="685663" rtl="0" eaLnBrk="1" latinLnBrk="0" hangingPunct="1">
        <a:lnSpc>
          <a:spcPct val="90000"/>
        </a:lnSpc>
        <a:spcBef>
          <a:spcPct val="0"/>
        </a:spcBef>
        <a:buNone/>
        <a:defRPr lang="en-US" sz="2300" b="1" kern="1200">
          <a:solidFill>
            <a:schemeClr val="tx1"/>
          </a:solidFill>
          <a:latin typeface="Open Sans"/>
          <a:ea typeface="+mj-ea"/>
          <a:cs typeface="Open Sans"/>
        </a:defRPr>
      </a:lvl1pPr>
    </p:titleStyle>
    <p:bodyStyle>
      <a:lvl1pPr marL="0" indent="0" algn="l" defTabSz="685663" rtl="0" eaLnBrk="1" latinLnBrk="0" hangingPunct="1">
        <a:lnSpc>
          <a:spcPct val="90000"/>
        </a:lnSpc>
        <a:spcBef>
          <a:spcPts val="750"/>
        </a:spcBef>
        <a:buFont typeface="Arial" panose="020B0604020202020204" pitchFamily="34" charset="0"/>
        <a:buNone/>
        <a:defRPr lang="en-US" sz="1800" kern="1200" dirty="0" smtClean="0">
          <a:solidFill>
            <a:schemeClr val="tx1"/>
          </a:solidFill>
          <a:effectLst/>
          <a:latin typeface="Open Sans"/>
          <a:ea typeface="+mn-ea"/>
          <a:cs typeface="Open Sans"/>
        </a:defRPr>
      </a:lvl1pPr>
      <a:lvl2pPr marL="342831" indent="0" algn="l" defTabSz="685663" rtl="0" eaLnBrk="1" latinLnBrk="0" hangingPunct="1">
        <a:lnSpc>
          <a:spcPct val="90000"/>
        </a:lnSpc>
        <a:spcBef>
          <a:spcPts val="375"/>
        </a:spcBef>
        <a:buFont typeface="Arial" panose="020B0604020202020204" pitchFamily="34" charset="0"/>
        <a:buNone/>
        <a:defRPr lang="en-US" sz="1500" kern="1200" dirty="0" smtClean="0">
          <a:solidFill>
            <a:schemeClr val="tx1"/>
          </a:solidFill>
          <a:effectLst/>
          <a:latin typeface="Open Sans"/>
          <a:ea typeface="+mn-ea"/>
          <a:cs typeface="Open Sans"/>
        </a:defRPr>
      </a:lvl2pPr>
      <a:lvl3pPr marL="685663" indent="0" algn="l" defTabSz="685663" rtl="0" eaLnBrk="1" latinLnBrk="0" hangingPunct="1">
        <a:lnSpc>
          <a:spcPct val="90000"/>
        </a:lnSpc>
        <a:spcBef>
          <a:spcPts val="375"/>
        </a:spcBef>
        <a:buFont typeface="Arial" panose="020B0604020202020204" pitchFamily="34" charset="0"/>
        <a:buNone/>
        <a:defRPr lang="en-US" sz="1400" kern="1200" dirty="0" smtClean="0">
          <a:solidFill>
            <a:schemeClr val="tx1"/>
          </a:solidFill>
          <a:effectLst/>
          <a:latin typeface="Open Sans"/>
          <a:ea typeface="+mn-ea"/>
          <a:cs typeface="Open Sans"/>
        </a:defRPr>
      </a:lvl3pPr>
      <a:lvl4pPr marL="1028494" indent="0" algn="l" defTabSz="685663" rtl="0" eaLnBrk="1" latinLnBrk="0" hangingPunct="1">
        <a:lnSpc>
          <a:spcPct val="90000"/>
        </a:lnSpc>
        <a:spcBef>
          <a:spcPts val="375"/>
        </a:spcBef>
        <a:buFont typeface="Arial" panose="020B0604020202020204" pitchFamily="34" charset="0"/>
        <a:buNone/>
        <a:defRPr lang="en-US" sz="1200" kern="1200" dirty="0" smtClean="0">
          <a:solidFill>
            <a:schemeClr val="tx1"/>
          </a:solidFill>
          <a:effectLst/>
          <a:latin typeface="Open Sans"/>
          <a:ea typeface="+mn-ea"/>
          <a:cs typeface="Open Sans"/>
        </a:defRPr>
      </a:lvl4pPr>
      <a:lvl5pPr marL="1371326" indent="0" algn="l" defTabSz="685663" rtl="0" eaLnBrk="1" latinLnBrk="0" hangingPunct="1">
        <a:lnSpc>
          <a:spcPct val="90000"/>
        </a:lnSpc>
        <a:spcBef>
          <a:spcPts val="375"/>
        </a:spcBef>
        <a:buFont typeface="Arial" panose="020B0604020202020204" pitchFamily="34" charset="0"/>
        <a:buNone/>
        <a:defRPr lang="en-US" sz="1200" kern="1200" dirty="0">
          <a:solidFill>
            <a:schemeClr val="tx1"/>
          </a:solidFill>
          <a:effectLst/>
          <a:latin typeface="Open Sans"/>
          <a:ea typeface="+mn-ea"/>
          <a:cs typeface="Open Sans"/>
        </a:defRPr>
      </a:lvl5pPr>
      <a:lvl6pPr marL="1885573" indent="-171416" algn="l" defTabSz="68566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404" indent="-171416" algn="l" defTabSz="68566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236" indent="-171416" algn="l" defTabSz="68566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067" indent="-171416" algn="l" defTabSz="68566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663" rtl="0" eaLnBrk="1" latinLnBrk="0" hangingPunct="1">
        <a:defRPr sz="1400" kern="1200">
          <a:solidFill>
            <a:schemeClr val="tx1"/>
          </a:solidFill>
          <a:latin typeface="+mn-lt"/>
          <a:ea typeface="+mn-ea"/>
          <a:cs typeface="+mn-cs"/>
        </a:defRPr>
      </a:lvl1pPr>
      <a:lvl2pPr marL="342831" algn="l" defTabSz="685663" rtl="0" eaLnBrk="1" latinLnBrk="0" hangingPunct="1">
        <a:defRPr sz="1400" kern="1200">
          <a:solidFill>
            <a:schemeClr val="tx1"/>
          </a:solidFill>
          <a:latin typeface="+mn-lt"/>
          <a:ea typeface="+mn-ea"/>
          <a:cs typeface="+mn-cs"/>
        </a:defRPr>
      </a:lvl2pPr>
      <a:lvl3pPr marL="685663" algn="l" defTabSz="685663" rtl="0" eaLnBrk="1" latinLnBrk="0" hangingPunct="1">
        <a:defRPr sz="1400" kern="1200">
          <a:solidFill>
            <a:schemeClr val="tx1"/>
          </a:solidFill>
          <a:latin typeface="+mn-lt"/>
          <a:ea typeface="+mn-ea"/>
          <a:cs typeface="+mn-cs"/>
        </a:defRPr>
      </a:lvl3pPr>
      <a:lvl4pPr marL="1028494" algn="l" defTabSz="685663" rtl="0" eaLnBrk="1" latinLnBrk="0" hangingPunct="1">
        <a:defRPr sz="1400" kern="1200">
          <a:solidFill>
            <a:schemeClr val="tx1"/>
          </a:solidFill>
          <a:latin typeface="+mn-lt"/>
          <a:ea typeface="+mn-ea"/>
          <a:cs typeface="+mn-cs"/>
        </a:defRPr>
      </a:lvl4pPr>
      <a:lvl5pPr marL="1371326" algn="l" defTabSz="685663" rtl="0" eaLnBrk="1" latinLnBrk="0" hangingPunct="1">
        <a:defRPr sz="1400" kern="1200">
          <a:solidFill>
            <a:schemeClr val="tx1"/>
          </a:solidFill>
          <a:latin typeface="+mn-lt"/>
          <a:ea typeface="+mn-ea"/>
          <a:cs typeface="+mn-cs"/>
        </a:defRPr>
      </a:lvl5pPr>
      <a:lvl6pPr marL="1714157" algn="l" defTabSz="685663" rtl="0" eaLnBrk="1" latinLnBrk="0" hangingPunct="1">
        <a:defRPr sz="1400" kern="1200">
          <a:solidFill>
            <a:schemeClr val="tx1"/>
          </a:solidFill>
          <a:latin typeface="+mn-lt"/>
          <a:ea typeface="+mn-ea"/>
          <a:cs typeface="+mn-cs"/>
        </a:defRPr>
      </a:lvl6pPr>
      <a:lvl7pPr marL="2056989" algn="l" defTabSz="685663" rtl="0" eaLnBrk="1" latinLnBrk="0" hangingPunct="1">
        <a:defRPr sz="1400" kern="1200">
          <a:solidFill>
            <a:schemeClr val="tx1"/>
          </a:solidFill>
          <a:latin typeface="+mn-lt"/>
          <a:ea typeface="+mn-ea"/>
          <a:cs typeface="+mn-cs"/>
        </a:defRPr>
      </a:lvl7pPr>
      <a:lvl8pPr marL="2399820" algn="l" defTabSz="685663" rtl="0" eaLnBrk="1" latinLnBrk="0" hangingPunct="1">
        <a:defRPr sz="1400" kern="1200">
          <a:solidFill>
            <a:schemeClr val="tx1"/>
          </a:solidFill>
          <a:latin typeface="+mn-lt"/>
          <a:ea typeface="+mn-ea"/>
          <a:cs typeface="+mn-cs"/>
        </a:defRPr>
      </a:lvl8pPr>
      <a:lvl9pPr marL="2742651" algn="l" defTabSz="685663"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5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628650"/>
            <a:ext cx="9144000" cy="5867400"/>
          </a:xfrm>
          <a:prstGeom prst="rect">
            <a:avLst/>
          </a:prstGeom>
          <a:gradFill flip="none" rotWithShape="1">
            <a:gsLst>
              <a:gs pos="0">
                <a:schemeClr val="tx2"/>
              </a:gs>
              <a:gs pos="100000">
                <a:schemeClr val="accent1"/>
              </a:gs>
            </a:gsLst>
            <a:lin ang="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extBox 1"/>
          <p:cNvSpPr txBox="1"/>
          <p:nvPr/>
        </p:nvSpPr>
        <p:spPr>
          <a:xfrm>
            <a:off x="754333" y="3115330"/>
            <a:ext cx="6484667" cy="400110"/>
          </a:xfrm>
          <a:prstGeom prst="rect">
            <a:avLst/>
          </a:prstGeom>
          <a:noFill/>
        </p:spPr>
        <p:txBody>
          <a:bodyPr wrap="square" rtlCol="0">
            <a:spAutoFit/>
          </a:bodyPr>
          <a:lstStyle/>
          <a:p>
            <a:r>
              <a:rPr lang="en-US" sz="2000" dirty="0">
                <a:solidFill>
                  <a:srgbClr val="F2F2F2"/>
                </a:solidFill>
                <a:latin typeface="Open Sans"/>
                <a:cs typeface="Open Sans"/>
              </a:rPr>
              <a:t>Are They Finding Your Website?</a:t>
            </a:r>
          </a:p>
        </p:txBody>
      </p:sp>
      <p:sp>
        <p:nvSpPr>
          <p:cNvPr id="7" name="Rounded Rectangle 6"/>
          <p:cNvSpPr/>
          <p:nvPr/>
        </p:nvSpPr>
        <p:spPr>
          <a:xfrm>
            <a:off x="609601" y="1962150"/>
            <a:ext cx="6934199" cy="941440"/>
          </a:xfrm>
          <a:prstGeom prst="roundRect">
            <a:avLst/>
          </a:prstGeom>
          <a:solidFill>
            <a:schemeClr val="bg1"/>
          </a:solidFill>
          <a:ln w="28575"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TextBox 3"/>
          <p:cNvSpPr txBox="1"/>
          <p:nvPr/>
        </p:nvSpPr>
        <p:spPr>
          <a:xfrm>
            <a:off x="870092" y="2213422"/>
            <a:ext cx="6292708" cy="403957"/>
          </a:xfrm>
          <a:prstGeom prst="rect">
            <a:avLst/>
          </a:prstGeom>
          <a:noFill/>
        </p:spPr>
        <p:txBody>
          <a:bodyPr wrap="none" lIns="34290" tIns="17145" rIns="34290" bIns="17145" rtlCol="0">
            <a:spAutoFit/>
          </a:bodyPr>
          <a:lstStyle/>
          <a:p>
            <a:pPr defTabSz="455600"/>
            <a:r>
              <a:rPr lang="en-US" sz="2400" dirty="0">
                <a:solidFill>
                  <a:schemeClr val="tx1">
                    <a:lumMod val="50000"/>
                  </a:schemeClr>
                </a:solidFill>
                <a:latin typeface="Open Sans"/>
                <a:cs typeface="Open Sans"/>
              </a:rPr>
              <a:t>Consumers Start the Buying Process Online</a:t>
            </a:r>
          </a:p>
        </p:txBody>
      </p:sp>
      <p:sp>
        <p:nvSpPr>
          <p:cNvPr id="12" name="Rounded Rectangle 11"/>
          <p:cNvSpPr/>
          <p:nvPr/>
        </p:nvSpPr>
        <p:spPr>
          <a:xfrm>
            <a:off x="7542595" y="1958520"/>
            <a:ext cx="1035537" cy="941440"/>
          </a:xfrm>
          <a:prstGeom prst="round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descr="search-magnifiying-glass-one-thickness.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89005" y="2117326"/>
            <a:ext cx="643318" cy="698956"/>
          </a:xfrm>
          <a:prstGeom prst="rect">
            <a:avLst/>
          </a:prstGeom>
        </p:spPr>
      </p:pic>
      <p:sp>
        <p:nvSpPr>
          <p:cNvPr id="3" name="TextBox 2"/>
          <p:cNvSpPr txBox="1"/>
          <p:nvPr/>
        </p:nvSpPr>
        <p:spPr>
          <a:xfrm>
            <a:off x="7620000" y="4781550"/>
            <a:ext cx="685800" cy="369332"/>
          </a:xfrm>
          <a:prstGeom prst="rect">
            <a:avLst/>
          </a:prstGeom>
          <a:noFill/>
        </p:spPr>
        <p:txBody>
          <a:bodyPr wrap="square" rtlCol="0">
            <a:spAutoFit/>
          </a:bodyPr>
          <a:lstStyle/>
          <a:p>
            <a:endParaRPr lang="en-US" dirty="0"/>
          </a:p>
        </p:txBody>
      </p:sp>
      <p:pic>
        <p:nvPicPr>
          <p:cNvPr id="19" name="Picture 18" descr="A white and black logo&#10;&#10;Description automatically generated">
            <a:extLst>
              <a:ext uri="{FF2B5EF4-FFF2-40B4-BE49-F238E27FC236}">
                <a16:creationId xmlns:a16="http://schemas.microsoft.com/office/drawing/2014/main" id="{A858BA6C-07FF-411E-F124-DF6CB5782F4E}"/>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b="20371"/>
          <a:stretch/>
        </p:blipFill>
        <p:spPr>
          <a:xfrm>
            <a:off x="6788188" y="3515440"/>
            <a:ext cx="1663624" cy="1111911"/>
          </a:xfrm>
          <a:prstGeom prst="rect">
            <a:avLst/>
          </a:prstGeom>
        </p:spPr>
      </p:pic>
    </p:spTree>
    <p:extLst>
      <p:ext uri="{BB962C8B-B14F-4D97-AF65-F5344CB8AC3E}">
        <p14:creationId xmlns:p14="http://schemas.microsoft.com/office/powerpoint/2010/main" val="438739452"/>
      </p:ext>
    </p:extLst>
  </p:cSld>
  <p:clrMapOvr>
    <a:masterClrMapping/>
  </p:clrMapOvr>
  <mc:AlternateContent xmlns:mc="http://schemas.openxmlformats.org/markup-compatibility/2006" xmlns:p14="http://schemas.microsoft.com/office/powerpoint/2010/main">
    <mc:Choice Requires="p14">
      <p:transition p14:dur="0" advTm="20000"/>
    </mc:Choice>
    <mc:Fallback xmlns="">
      <p:transition xmlns:p14="http://schemas.microsoft.com/office/powerpoint/2010/main" advTm="2000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797900" y="514476"/>
            <a:ext cx="6898300" cy="380874"/>
          </a:xfrm>
          <a:prstGeom prst="rect">
            <a:avLst/>
          </a:prstGeom>
          <a:noFill/>
        </p:spPr>
        <p:txBody>
          <a:bodyPr wrap="square" lIns="34290" tIns="17145" rIns="34290" bIns="17145" rtlCol="0">
            <a:spAutoFit/>
          </a:bodyPr>
          <a:lstStyle/>
          <a:p>
            <a:pPr>
              <a:lnSpc>
                <a:spcPct val="80000"/>
              </a:lnSpc>
            </a:pPr>
            <a:r>
              <a:rPr lang="en-US" sz="2700" b="1" dirty="0">
                <a:solidFill>
                  <a:srgbClr val="3DB3DC"/>
                </a:solidFill>
                <a:latin typeface="Gill Sans MT"/>
                <a:cs typeface="Gill Sans"/>
              </a:rPr>
              <a:t>How Much Does SEO Cost?</a:t>
            </a:r>
          </a:p>
        </p:txBody>
      </p:sp>
      <p:sp>
        <p:nvSpPr>
          <p:cNvPr id="10" name="Rectangle 9"/>
          <p:cNvSpPr/>
          <p:nvPr/>
        </p:nvSpPr>
        <p:spPr>
          <a:xfrm>
            <a:off x="700922" y="447302"/>
            <a:ext cx="53241" cy="471039"/>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lIns="34290" tIns="17145" rIns="34290" bIns="17145" rtlCol="0" anchor="ctr"/>
          <a:lstStyle/>
          <a:p>
            <a:pPr algn="ctr"/>
            <a:endParaRPr lang="en-US" sz="600">
              <a:solidFill>
                <a:prstClr val="white"/>
              </a:solidFill>
              <a:latin typeface="Gill Sans MT"/>
            </a:endParaRPr>
          </a:p>
        </p:txBody>
      </p:sp>
      <p:sp>
        <p:nvSpPr>
          <p:cNvPr id="6" name="Rectangle 5"/>
          <p:cNvSpPr/>
          <p:nvPr/>
        </p:nvSpPr>
        <p:spPr>
          <a:xfrm>
            <a:off x="609600" y="2314890"/>
            <a:ext cx="4800600" cy="1877437"/>
          </a:xfrm>
          <a:prstGeom prst="rect">
            <a:avLst/>
          </a:prstGeom>
        </p:spPr>
        <p:txBody>
          <a:bodyPr wrap="square">
            <a:spAutoFit/>
          </a:bodyPr>
          <a:lstStyle/>
          <a:p>
            <a:pPr marL="285750" indent="-285750">
              <a:buClr>
                <a:schemeClr val="accent1"/>
              </a:buClr>
              <a:buFont typeface="Courier New"/>
              <a:buChar char="o"/>
            </a:pPr>
            <a:r>
              <a:rPr lang="en-US" sz="1600" b="1" dirty="0">
                <a:latin typeface="Open Sans"/>
                <a:cs typeface="Open Sans"/>
              </a:rPr>
              <a:t>Keyword Page Code Enhancements</a:t>
            </a:r>
          </a:p>
          <a:p>
            <a:pPr marL="741350" lvl="1" indent="-285750">
              <a:buClr>
                <a:schemeClr val="accent1"/>
              </a:buClr>
              <a:buFont typeface="Courier New"/>
              <a:buChar char="o"/>
            </a:pPr>
            <a:r>
              <a:rPr lang="en-US" sz="1400" dirty="0">
                <a:latin typeface="Open Sans"/>
                <a:cs typeface="Open Sans"/>
              </a:rPr>
              <a:t>Title and H1 tags</a:t>
            </a:r>
          </a:p>
          <a:p>
            <a:pPr marL="741350" lvl="1" indent="-285750">
              <a:buClr>
                <a:schemeClr val="accent1"/>
              </a:buClr>
              <a:buFont typeface="Courier New"/>
              <a:buChar char="o"/>
            </a:pPr>
            <a:r>
              <a:rPr lang="en-US" sz="1400" dirty="0">
                <a:latin typeface="Open Sans"/>
                <a:cs typeface="Open Sans"/>
              </a:rPr>
              <a:t>Image alt tags</a:t>
            </a:r>
          </a:p>
          <a:p>
            <a:pPr marL="741350" lvl="1" indent="-285750">
              <a:buClr>
                <a:schemeClr val="accent1"/>
              </a:buClr>
              <a:buFont typeface="Courier New"/>
              <a:buChar char="o"/>
            </a:pPr>
            <a:r>
              <a:rPr lang="en-US" sz="1400" dirty="0">
                <a:latin typeface="Open Sans"/>
                <a:cs typeface="Open Sans"/>
              </a:rPr>
              <a:t>Meta descriptions</a:t>
            </a:r>
          </a:p>
          <a:p>
            <a:pPr marL="741350" lvl="1" indent="-285750">
              <a:buClr>
                <a:schemeClr val="accent1"/>
              </a:buClr>
              <a:buFont typeface="Courier New"/>
              <a:buChar char="o"/>
            </a:pPr>
            <a:endParaRPr lang="en-US" sz="1400" dirty="0">
              <a:latin typeface="Open Sans"/>
              <a:cs typeface="Open Sans"/>
            </a:endParaRPr>
          </a:p>
          <a:p>
            <a:pPr marL="285750" indent="-285750">
              <a:buClr>
                <a:schemeClr val="accent1"/>
              </a:buClr>
              <a:buFont typeface="Courier New"/>
              <a:buChar char="o"/>
            </a:pPr>
            <a:r>
              <a:rPr lang="en-US" sz="1600" b="1" dirty="0">
                <a:latin typeface="Open Sans"/>
                <a:cs typeface="Open Sans"/>
              </a:rPr>
              <a:t>Keyword Page Copy Enhancements</a:t>
            </a:r>
          </a:p>
          <a:p>
            <a:pPr marL="741350" lvl="1" indent="-285750">
              <a:buClr>
                <a:schemeClr val="accent1"/>
              </a:buClr>
              <a:buFont typeface="Courier New"/>
              <a:buChar char="o"/>
            </a:pPr>
            <a:r>
              <a:rPr lang="en-US" sz="1400" dirty="0">
                <a:latin typeface="Open Sans"/>
                <a:cs typeface="Open Sans"/>
              </a:rPr>
              <a:t>Integrate keywords in copy </a:t>
            </a:r>
          </a:p>
          <a:p>
            <a:pPr marL="741350" lvl="1" indent="-285750">
              <a:buClr>
                <a:schemeClr val="accent1"/>
              </a:buClr>
              <a:buFont typeface="Courier New"/>
              <a:buChar char="o"/>
            </a:pPr>
            <a:r>
              <a:rPr lang="en-US" sz="1400" dirty="0">
                <a:latin typeface="Open Sans"/>
                <a:cs typeface="Open Sans"/>
              </a:rPr>
              <a:t>Keyword page readability</a:t>
            </a:r>
          </a:p>
        </p:txBody>
      </p:sp>
      <p:sp>
        <p:nvSpPr>
          <p:cNvPr id="7" name="Rectangle 6"/>
          <p:cNvSpPr/>
          <p:nvPr/>
        </p:nvSpPr>
        <p:spPr>
          <a:xfrm>
            <a:off x="4876800" y="2314890"/>
            <a:ext cx="3657600" cy="1846659"/>
          </a:xfrm>
          <a:prstGeom prst="rect">
            <a:avLst/>
          </a:prstGeom>
        </p:spPr>
        <p:txBody>
          <a:bodyPr wrap="square">
            <a:spAutoFit/>
          </a:bodyPr>
          <a:lstStyle/>
          <a:p>
            <a:pPr marL="285750" indent="-285750">
              <a:buClr>
                <a:schemeClr val="accent1"/>
              </a:buClr>
              <a:buFont typeface="Courier New"/>
              <a:buChar char="o"/>
            </a:pPr>
            <a:r>
              <a:rPr lang="en-US" sz="1600" b="1" dirty="0">
                <a:latin typeface="Open Sans"/>
                <a:cs typeface="Open Sans"/>
              </a:rPr>
              <a:t>Link Development</a:t>
            </a:r>
          </a:p>
          <a:p>
            <a:pPr marL="741350" lvl="1" indent="-285750">
              <a:buClr>
                <a:schemeClr val="accent1"/>
              </a:buClr>
              <a:buFont typeface="Courier New"/>
              <a:buChar char="o"/>
            </a:pPr>
            <a:r>
              <a:rPr lang="en-US" sz="1400" dirty="0">
                <a:latin typeface="Open Sans"/>
                <a:cs typeface="Open Sans"/>
              </a:rPr>
              <a:t>Article Engagement</a:t>
            </a:r>
          </a:p>
          <a:p>
            <a:pPr marL="741350" lvl="1" indent="-285750">
              <a:buClr>
                <a:schemeClr val="accent1"/>
              </a:buClr>
              <a:buFont typeface="Courier New"/>
              <a:buChar char="o"/>
            </a:pPr>
            <a:r>
              <a:rPr lang="en-US" sz="1400" dirty="0">
                <a:latin typeface="Open Sans"/>
                <a:cs typeface="Open Sans"/>
              </a:rPr>
              <a:t>Website Bookmarking</a:t>
            </a:r>
          </a:p>
          <a:p>
            <a:pPr marL="741350" lvl="1" indent="-285750">
              <a:buClr>
                <a:schemeClr val="accent1"/>
              </a:buClr>
              <a:buFont typeface="Courier New"/>
              <a:buChar char="o"/>
            </a:pPr>
            <a:r>
              <a:rPr lang="en-US" sz="1400" dirty="0">
                <a:latin typeface="Open Sans"/>
                <a:cs typeface="Open Sans"/>
              </a:rPr>
              <a:t>Business Directory Submissions</a:t>
            </a:r>
          </a:p>
          <a:p>
            <a:pPr marL="741350" lvl="1" indent="-285750">
              <a:buClr>
                <a:schemeClr val="accent1"/>
              </a:buClr>
              <a:buFont typeface="Courier New"/>
              <a:buChar char="o"/>
            </a:pPr>
            <a:r>
              <a:rPr lang="en-US" sz="1400" dirty="0">
                <a:latin typeface="Open Sans"/>
                <a:cs typeface="Open Sans"/>
              </a:rPr>
              <a:t>Custom Blog Publication</a:t>
            </a:r>
          </a:p>
          <a:p>
            <a:pPr marL="741350" lvl="1" indent="-285750">
              <a:buClr>
                <a:schemeClr val="accent1"/>
              </a:buClr>
              <a:buFont typeface="Courier New"/>
              <a:buChar char="o"/>
            </a:pPr>
            <a:r>
              <a:rPr lang="en-US" sz="1400" dirty="0">
                <a:latin typeface="Open Sans"/>
                <a:cs typeface="Open Sans"/>
              </a:rPr>
              <a:t>Custom Article Publication</a:t>
            </a:r>
          </a:p>
          <a:p>
            <a:pPr marL="741350" lvl="1" indent="-285750">
              <a:buClr>
                <a:schemeClr val="accent1"/>
              </a:buClr>
              <a:buFont typeface="Courier New"/>
              <a:buChar char="o"/>
            </a:pPr>
            <a:r>
              <a:rPr lang="en-US" sz="1400" dirty="0">
                <a:latin typeface="Open Sans"/>
                <a:cs typeface="Open Sans"/>
              </a:rPr>
              <a:t>Infographic Syndication</a:t>
            </a:r>
          </a:p>
          <a:p>
            <a:pPr marL="741350" lvl="1" indent="-285750">
              <a:buClr>
                <a:schemeClr val="accent1"/>
              </a:buClr>
              <a:buFont typeface="Courier New"/>
              <a:buChar char="o"/>
            </a:pPr>
            <a:r>
              <a:rPr lang="en-US" sz="1400" dirty="0">
                <a:latin typeface="Open Sans"/>
                <a:cs typeface="Open Sans"/>
              </a:rPr>
              <a:t>Offsite Content Marketing</a:t>
            </a:r>
          </a:p>
        </p:txBody>
      </p:sp>
      <p:sp>
        <p:nvSpPr>
          <p:cNvPr id="9" name="TextBox 8"/>
          <p:cNvSpPr txBox="1"/>
          <p:nvPr/>
        </p:nvSpPr>
        <p:spPr>
          <a:xfrm>
            <a:off x="1158122" y="1276350"/>
            <a:ext cx="6690478" cy="561666"/>
          </a:xfrm>
          <a:prstGeom prst="rect">
            <a:avLst/>
          </a:prstGeom>
          <a:noFill/>
        </p:spPr>
        <p:txBody>
          <a:bodyPr wrap="square" lIns="68554" tIns="34277" rIns="68554" bIns="34277" rtlCol="0">
            <a:spAutoFit/>
          </a:bodyPr>
          <a:lstStyle/>
          <a:p>
            <a:pPr algn="ctr" defTabSz="685543"/>
            <a:r>
              <a:rPr lang="en-US" sz="1600" b="1" dirty="0">
                <a:solidFill>
                  <a:srgbClr val="626D70"/>
                </a:solidFill>
                <a:latin typeface="Open Sans"/>
                <a:cs typeface="Open Sans"/>
              </a:rPr>
              <a:t>We select the body of SEO work that will get you the best results at a budget you can afford.</a:t>
            </a:r>
            <a:endParaRPr lang="en-US" b="1" dirty="0">
              <a:solidFill>
                <a:srgbClr val="626D70"/>
              </a:solidFill>
              <a:latin typeface="Open Sans"/>
              <a:cs typeface="Open Sans"/>
            </a:endParaRPr>
          </a:p>
        </p:txBody>
      </p:sp>
    </p:spTree>
    <p:extLst>
      <p:ext uri="{BB962C8B-B14F-4D97-AF65-F5344CB8AC3E}">
        <p14:creationId xmlns:p14="http://schemas.microsoft.com/office/powerpoint/2010/main" val="19002366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Oval 199"/>
          <p:cNvSpPr/>
          <p:nvPr/>
        </p:nvSpPr>
        <p:spPr>
          <a:xfrm>
            <a:off x="4876800" y="2021970"/>
            <a:ext cx="533400" cy="533400"/>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1" name="Oval 200"/>
          <p:cNvSpPr/>
          <p:nvPr/>
        </p:nvSpPr>
        <p:spPr>
          <a:xfrm>
            <a:off x="4876800" y="2783970"/>
            <a:ext cx="533400" cy="533400"/>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02" name="Oval 201"/>
          <p:cNvSpPr/>
          <p:nvPr/>
        </p:nvSpPr>
        <p:spPr>
          <a:xfrm>
            <a:off x="4876800" y="3622170"/>
            <a:ext cx="533400" cy="533400"/>
          </a:xfrm>
          <a:prstGeom prst="ellipse">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Oval 2"/>
          <p:cNvSpPr/>
          <p:nvPr/>
        </p:nvSpPr>
        <p:spPr>
          <a:xfrm>
            <a:off x="4876800" y="1276350"/>
            <a:ext cx="533400" cy="533400"/>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0" name="TextBox 169"/>
          <p:cNvSpPr txBox="1"/>
          <p:nvPr/>
        </p:nvSpPr>
        <p:spPr>
          <a:xfrm>
            <a:off x="4929848" y="3688918"/>
            <a:ext cx="427305" cy="399904"/>
          </a:xfrm>
          <a:prstGeom prst="rect">
            <a:avLst/>
          </a:prstGeom>
          <a:noFill/>
        </p:spPr>
        <p:txBody>
          <a:bodyPr wrap="square" lIns="91237" tIns="45618" rIns="91237" bIns="45618" rtlCol="0">
            <a:spAutoFit/>
          </a:bodyPr>
          <a:lstStyle/>
          <a:p>
            <a:pPr algn="ctr" defTabSz="684103"/>
            <a:r>
              <a:rPr lang="en-US" sz="2000" dirty="0">
                <a:solidFill>
                  <a:prstClr val="white"/>
                </a:solidFill>
                <a:cs typeface="Gill Sans"/>
              </a:rPr>
              <a:t>4</a:t>
            </a:r>
          </a:p>
        </p:txBody>
      </p:sp>
      <p:sp>
        <p:nvSpPr>
          <p:cNvPr id="177" name="TextBox 176"/>
          <p:cNvSpPr txBox="1"/>
          <p:nvPr/>
        </p:nvSpPr>
        <p:spPr>
          <a:xfrm>
            <a:off x="4936645" y="2850718"/>
            <a:ext cx="413710" cy="399904"/>
          </a:xfrm>
          <a:prstGeom prst="rect">
            <a:avLst/>
          </a:prstGeom>
          <a:noFill/>
        </p:spPr>
        <p:txBody>
          <a:bodyPr wrap="square" lIns="91237" tIns="45618" rIns="91237" bIns="45618" rtlCol="0">
            <a:spAutoFit/>
          </a:bodyPr>
          <a:lstStyle/>
          <a:p>
            <a:pPr algn="ctr" defTabSz="684103"/>
            <a:r>
              <a:rPr lang="en-US" sz="2000" dirty="0">
                <a:solidFill>
                  <a:prstClr val="white"/>
                </a:solidFill>
                <a:cs typeface="Gill Sans"/>
              </a:rPr>
              <a:t>3</a:t>
            </a:r>
          </a:p>
        </p:txBody>
      </p:sp>
      <p:sp>
        <p:nvSpPr>
          <p:cNvPr id="181" name="TextBox 180"/>
          <p:cNvSpPr txBox="1"/>
          <p:nvPr/>
        </p:nvSpPr>
        <p:spPr>
          <a:xfrm>
            <a:off x="4936645" y="2088718"/>
            <a:ext cx="413710" cy="399904"/>
          </a:xfrm>
          <a:prstGeom prst="rect">
            <a:avLst/>
          </a:prstGeom>
          <a:noFill/>
        </p:spPr>
        <p:txBody>
          <a:bodyPr wrap="square" lIns="91237" tIns="45618" rIns="91237" bIns="45618" rtlCol="0">
            <a:spAutoFit/>
          </a:bodyPr>
          <a:lstStyle/>
          <a:p>
            <a:pPr algn="ctr" defTabSz="684103"/>
            <a:r>
              <a:rPr lang="en-US" sz="2000" dirty="0">
                <a:solidFill>
                  <a:prstClr val="white"/>
                </a:solidFill>
                <a:cs typeface="Gill Sans"/>
              </a:rPr>
              <a:t>2</a:t>
            </a:r>
          </a:p>
        </p:txBody>
      </p:sp>
      <p:sp>
        <p:nvSpPr>
          <p:cNvPr id="185" name="TextBox 184"/>
          <p:cNvSpPr txBox="1"/>
          <p:nvPr/>
        </p:nvSpPr>
        <p:spPr>
          <a:xfrm>
            <a:off x="4968210" y="1343098"/>
            <a:ext cx="350580" cy="399904"/>
          </a:xfrm>
          <a:prstGeom prst="rect">
            <a:avLst/>
          </a:prstGeom>
          <a:noFill/>
        </p:spPr>
        <p:txBody>
          <a:bodyPr wrap="square" lIns="91237" tIns="45618" rIns="91237" bIns="45618" rtlCol="0">
            <a:spAutoFit/>
          </a:bodyPr>
          <a:lstStyle/>
          <a:p>
            <a:pPr algn="ctr" defTabSz="684103"/>
            <a:r>
              <a:rPr lang="en-US" sz="2000" dirty="0">
                <a:solidFill>
                  <a:prstClr val="white"/>
                </a:solidFill>
                <a:cs typeface="Gill Sans"/>
              </a:rPr>
              <a:t>1</a:t>
            </a:r>
          </a:p>
        </p:txBody>
      </p:sp>
      <p:sp>
        <p:nvSpPr>
          <p:cNvPr id="186" name="Subtitle 2"/>
          <p:cNvSpPr txBox="1">
            <a:spLocks/>
          </p:cNvSpPr>
          <p:nvPr/>
        </p:nvSpPr>
        <p:spPr>
          <a:xfrm>
            <a:off x="5544296" y="1336170"/>
            <a:ext cx="3142504" cy="473580"/>
          </a:xfrm>
          <a:prstGeom prst="rect">
            <a:avLst/>
          </a:prstGeom>
        </p:spPr>
        <p:txBody>
          <a:bodyPr vert="horz" lIns="91237" tIns="45618" rIns="91237" bIns="45618"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defTabSz="684103">
              <a:buNone/>
            </a:pPr>
            <a:r>
              <a:rPr lang="id-ID" sz="1600" dirty="0">
                <a:solidFill>
                  <a:srgbClr val="737572"/>
                </a:solidFill>
                <a:latin typeface="Open Sans"/>
                <a:cs typeface="Open Sans"/>
              </a:rPr>
              <a:t>High Quality Work</a:t>
            </a:r>
          </a:p>
        </p:txBody>
      </p:sp>
      <p:sp>
        <p:nvSpPr>
          <p:cNvPr id="82" name="Subtitle 2"/>
          <p:cNvSpPr txBox="1">
            <a:spLocks/>
          </p:cNvSpPr>
          <p:nvPr/>
        </p:nvSpPr>
        <p:spPr>
          <a:xfrm>
            <a:off x="5544296" y="2098170"/>
            <a:ext cx="3599704" cy="473580"/>
          </a:xfrm>
          <a:prstGeom prst="rect">
            <a:avLst/>
          </a:prstGeom>
        </p:spPr>
        <p:txBody>
          <a:bodyPr vert="horz" lIns="91237" tIns="45618" rIns="91237" bIns="45618"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defTabSz="684103">
              <a:buNone/>
            </a:pPr>
            <a:r>
              <a:rPr lang="id-ID" sz="1600" dirty="0">
                <a:solidFill>
                  <a:srgbClr val="737572"/>
                </a:solidFill>
                <a:latin typeface="Open Sans"/>
                <a:cs typeface="Open Sans"/>
              </a:rPr>
              <a:t>Full Transparency Into the Work</a:t>
            </a:r>
          </a:p>
        </p:txBody>
      </p:sp>
      <p:sp>
        <p:nvSpPr>
          <p:cNvPr id="83" name="Subtitle 2"/>
          <p:cNvSpPr txBox="1">
            <a:spLocks/>
          </p:cNvSpPr>
          <p:nvPr/>
        </p:nvSpPr>
        <p:spPr>
          <a:xfrm>
            <a:off x="5532956" y="2860170"/>
            <a:ext cx="3142504" cy="473580"/>
          </a:xfrm>
          <a:prstGeom prst="rect">
            <a:avLst/>
          </a:prstGeom>
        </p:spPr>
        <p:txBody>
          <a:bodyPr vert="horz" lIns="91237" tIns="45618" rIns="91237" bIns="45618"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defTabSz="684103">
              <a:buNone/>
            </a:pPr>
            <a:r>
              <a:rPr lang="id-ID" sz="1600" dirty="0">
                <a:solidFill>
                  <a:srgbClr val="737572"/>
                </a:solidFill>
                <a:latin typeface="Open Sans"/>
                <a:cs typeface="Open Sans"/>
              </a:rPr>
              <a:t>Full Service Offering: </a:t>
            </a:r>
          </a:p>
          <a:p>
            <a:pPr marL="0" indent="0" defTabSz="684103">
              <a:buNone/>
            </a:pPr>
            <a:r>
              <a:rPr lang="id-ID" sz="1100" dirty="0">
                <a:solidFill>
                  <a:srgbClr val="737572"/>
                </a:solidFill>
                <a:latin typeface="Open Sans"/>
                <a:cs typeface="Open Sans"/>
              </a:rPr>
              <a:t>Offsite</a:t>
            </a:r>
            <a:r>
              <a:rPr lang="en-US" sz="1100" dirty="0">
                <a:solidFill>
                  <a:srgbClr val="737572"/>
                </a:solidFill>
                <a:latin typeface="Open Sans"/>
                <a:cs typeface="Open Sans"/>
              </a:rPr>
              <a:t> and </a:t>
            </a:r>
            <a:r>
              <a:rPr lang="id-ID" sz="1100" dirty="0">
                <a:solidFill>
                  <a:srgbClr val="737572"/>
                </a:solidFill>
                <a:latin typeface="Open Sans"/>
                <a:cs typeface="Open Sans"/>
              </a:rPr>
              <a:t>Onsite</a:t>
            </a:r>
            <a:r>
              <a:rPr lang="en-US" sz="1100" dirty="0">
                <a:solidFill>
                  <a:srgbClr val="737572"/>
                </a:solidFill>
                <a:latin typeface="Open Sans"/>
                <a:cs typeface="Open Sans"/>
              </a:rPr>
              <a:t> SEO</a:t>
            </a:r>
            <a:endParaRPr lang="id-ID" sz="1100" dirty="0">
              <a:solidFill>
                <a:srgbClr val="737572"/>
              </a:solidFill>
              <a:latin typeface="Open Sans"/>
              <a:cs typeface="Open Sans"/>
            </a:endParaRPr>
          </a:p>
        </p:txBody>
      </p:sp>
      <p:sp>
        <p:nvSpPr>
          <p:cNvPr id="84" name="Subtitle 2"/>
          <p:cNvSpPr txBox="1">
            <a:spLocks/>
          </p:cNvSpPr>
          <p:nvPr/>
        </p:nvSpPr>
        <p:spPr>
          <a:xfrm>
            <a:off x="5544296" y="3698370"/>
            <a:ext cx="3142504" cy="473580"/>
          </a:xfrm>
          <a:prstGeom prst="rect">
            <a:avLst/>
          </a:prstGeom>
        </p:spPr>
        <p:txBody>
          <a:bodyPr vert="horz" lIns="91237" tIns="45618" rIns="91237" bIns="45618"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defTabSz="684103">
              <a:buNone/>
            </a:pPr>
            <a:r>
              <a:rPr lang="id-ID" sz="1600" dirty="0">
                <a:solidFill>
                  <a:srgbClr val="737572"/>
                </a:solidFill>
                <a:latin typeface="Open Sans"/>
                <a:cs typeface="Open Sans"/>
              </a:rPr>
              <a:t>24/7 Performance Auditing</a:t>
            </a:r>
          </a:p>
        </p:txBody>
      </p:sp>
      <p:sp>
        <p:nvSpPr>
          <p:cNvPr id="92" name="TextBox 91"/>
          <p:cNvSpPr txBox="1"/>
          <p:nvPr/>
        </p:nvSpPr>
        <p:spPr>
          <a:xfrm>
            <a:off x="797900" y="514476"/>
            <a:ext cx="6822100" cy="380874"/>
          </a:xfrm>
          <a:prstGeom prst="rect">
            <a:avLst/>
          </a:prstGeom>
          <a:noFill/>
        </p:spPr>
        <p:txBody>
          <a:bodyPr wrap="square" lIns="34290" tIns="17145" rIns="34290" bIns="17145" rtlCol="0">
            <a:spAutoFit/>
          </a:bodyPr>
          <a:lstStyle/>
          <a:p>
            <a:pPr>
              <a:lnSpc>
                <a:spcPct val="80000"/>
              </a:lnSpc>
            </a:pPr>
            <a:r>
              <a:rPr lang="en-US" sz="2700" b="1" dirty="0">
                <a:solidFill>
                  <a:srgbClr val="3DB3DC"/>
                </a:solidFill>
                <a:latin typeface="Open Sans"/>
                <a:cs typeface="Open Sans"/>
              </a:rPr>
              <a:t>Better Technology = Better SEO</a:t>
            </a:r>
          </a:p>
        </p:txBody>
      </p:sp>
      <p:sp>
        <p:nvSpPr>
          <p:cNvPr id="94" name="Rectangle 93"/>
          <p:cNvSpPr/>
          <p:nvPr/>
        </p:nvSpPr>
        <p:spPr>
          <a:xfrm>
            <a:off x="700922" y="447302"/>
            <a:ext cx="53241" cy="471039"/>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lIns="34290" tIns="17145" rIns="34290" bIns="17145" rtlCol="0" anchor="ctr"/>
          <a:lstStyle/>
          <a:p>
            <a:pPr algn="ctr"/>
            <a:endParaRPr lang="en-US" sz="600" dirty="0"/>
          </a:p>
        </p:txBody>
      </p:sp>
      <p:grpSp>
        <p:nvGrpSpPr>
          <p:cNvPr id="182" name="Group 181"/>
          <p:cNvGrpSpPr>
            <a:grpSpLocks noChangeAspect="1"/>
          </p:cNvGrpSpPr>
          <p:nvPr/>
        </p:nvGrpSpPr>
        <p:grpSpPr>
          <a:xfrm>
            <a:off x="816403" y="1483720"/>
            <a:ext cx="3526997" cy="2840630"/>
            <a:chOff x="4300539" y="1984376"/>
            <a:chExt cx="3589338" cy="2890838"/>
          </a:xfrm>
        </p:grpSpPr>
        <p:sp>
          <p:nvSpPr>
            <p:cNvPr id="183" name="Freeform 5"/>
            <p:cNvSpPr>
              <a:spLocks/>
            </p:cNvSpPr>
            <p:nvPr/>
          </p:nvSpPr>
          <p:spPr bwMode="auto">
            <a:xfrm>
              <a:off x="4300539" y="1984376"/>
              <a:ext cx="3589338" cy="2170113"/>
            </a:xfrm>
            <a:custGeom>
              <a:avLst/>
              <a:gdLst>
                <a:gd name="T0" fmla="*/ 2537 w 2537"/>
                <a:gd name="T1" fmla="*/ 1533 h 1533"/>
                <a:gd name="T2" fmla="*/ 2537 w 2537"/>
                <a:gd name="T3" fmla="*/ 71 h 1533"/>
                <a:gd name="T4" fmla="*/ 2467 w 2537"/>
                <a:gd name="T5" fmla="*/ 0 h 1533"/>
                <a:gd name="T6" fmla="*/ 71 w 2537"/>
                <a:gd name="T7" fmla="*/ 0 h 1533"/>
                <a:gd name="T8" fmla="*/ 0 w 2537"/>
                <a:gd name="T9" fmla="*/ 71 h 1533"/>
                <a:gd name="T10" fmla="*/ 0 w 2537"/>
                <a:gd name="T11" fmla="*/ 1533 h 1533"/>
                <a:gd name="T12" fmla="*/ 2537 w 2537"/>
                <a:gd name="T13" fmla="*/ 1533 h 1533"/>
              </a:gdLst>
              <a:ahLst/>
              <a:cxnLst>
                <a:cxn ang="0">
                  <a:pos x="T0" y="T1"/>
                </a:cxn>
                <a:cxn ang="0">
                  <a:pos x="T2" y="T3"/>
                </a:cxn>
                <a:cxn ang="0">
                  <a:pos x="T4" y="T5"/>
                </a:cxn>
                <a:cxn ang="0">
                  <a:pos x="T6" y="T7"/>
                </a:cxn>
                <a:cxn ang="0">
                  <a:pos x="T8" y="T9"/>
                </a:cxn>
                <a:cxn ang="0">
                  <a:pos x="T10" y="T11"/>
                </a:cxn>
                <a:cxn ang="0">
                  <a:pos x="T12" y="T13"/>
                </a:cxn>
              </a:cxnLst>
              <a:rect l="0" t="0" r="r" b="b"/>
              <a:pathLst>
                <a:path w="2537" h="1533">
                  <a:moveTo>
                    <a:pt x="2537" y="1533"/>
                  </a:moveTo>
                  <a:cubicBezTo>
                    <a:pt x="2537" y="71"/>
                    <a:pt x="2537" y="71"/>
                    <a:pt x="2537" y="71"/>
                  </a:cubicBezTo>
                  <a:cubicBezTo>
                    <a:pt x="2537" y="32"/>
                    <a:pt x="2506" y="0"/>
                    <a:pt x="2467" y="0"/>
                  </a:cubicBezTo>
                  <a:cubicBezTo>
                    <a:pt x="71" y="0"/>
                    <a:pt x="71" y="0"/>
                    <a:pt x="71" y="0"/>
                  </a:cubicBezTo>
                  <a:cubicBezTo>
                    <a:pt x="32" y="0"/>
                    <a:pt x="0" y="32"/>
                    <a:pt x="0" y="71"/>
                  </a:cubicBezTo>
                  <a:cubicBezTo>
                    <a:pt x="0" y="1533"/>
                    <a:pt x="0" y="1533"/>
                    <a:pt x="0" y="1533"/>
                  </a:cubicBezTo>
                  <a:lnTo>
                    <a:pt x="2537" y="1533"/>
                  </a:lnTo>
                  <a:close/>
                </a:path>
              </a:pathLst>
            </a:custGeom>
            <a:solidFill>
              <a:srgbClr val="181818"/>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83144"/>
              <a:endParaRPr lang="id-ID" sz="1400" dirty="0">
                <a:solidFill>
                  <a:srgbClr val="737572"/>
                </a:solidFill>
              </a:endParaRPr>
            </a:p>
          </p:txBody>
        </p:sp>
        <p:sp>
          <p:nvSpPr>
            <p:cNvPr id="187" name="Freeform 6"/>
            <p:cNvSpPr>
              <a:spLocks noEditPoints="1"/>
            </p:cNvSpPr>
            <p:nvPr/>
          </p:nvSpPr>
          <p:spPr bwMode="auto">
            <a:xfrm>
              <a:off x="4440239" y="2132014"/>
              <a:ext cx="3309938" cy="1873250"/>
            </a:xfrm>
            <a:custGeom>
              <a:avLst/>
              <a:gdLst>
                <a:gd name="T0" fmla="*/ 2075 w 2085"/>
                <a:gd name="T1" fmla="*/ 10 h 1180"/>
                <a:gd name="T2" fmla="*/ 2075 w 2085"/>
                <a:gd name="T3" fmla="*/ 1170 h 1180"/>
                <a:gd name="T4" fmla="*/ 10 w 2085"/>
                <a:gd name="T5" fmla="*/ 1170 h 1180"/>
                <a:gd name="T6" fmla="*/ 10 w 2085"/>
                <a:gd name="T7" fmla="*/ 10 h 1180"/>
                <a:gd name="T8" fmla="*/ 2075 w 2085"/>
                <a:gd name="T9" fmla="*/ 10 h 1180"/>
                <a:gd name="T10" fmla="*/ 2085 w 2085"/>
                <a:gd name="T11" fmla="*/ 0 h 1180"/>
                <a:gd name="T12" fmla="*/ 2075 w 2085"/>
                <a:gd name="T13" fmla="*/ 0 h 1180"/>
                <a:gd name="T14" fmla="*/ 10 w 2085"/>
                <a:gd name="T15" fmla="*/ 0 h 1180"/>
                <a:gd name="T16" fmla="*/ 0 w 2085"/>
                <a:gd name="T17" fmla="*/ 0 h 1180"/>
                <a:gd name="T18" fmla="*/ 0 w 2085"/>
                <a:gd name="T19" fmla="*/ 10 h 1180"/>
                <a:gd name="T20" fmla="*/ 0 w 2085"/>
                <a:gd name="T21" fmla="*/ 1170 h 1180"/>
                <a:gd name="T22" fmla="*/ 0 w 2085"/>
                <a:gd name="T23" fmla="*/ 1180 h 1180"/>
                <a:gd name="T24" fmla="*/ 10 w 2085"/>
                <a:gd name="T25" fmla="*/ 1180 h 1180"/>
                <a:gd name="T26" fmla="*/ 2075 w 2085"/>
                <a:gd name="T27" fmla="*/ 1180 h 1180"/>
                <a:gd name="T28" fmla="*/ 2085 w 2085"/>
                <a:gd name="T29" fmla="*/ 1180 h 1180"/>
                <a:gd name="T30" fmla="*/ 2085 w 2085"/>
                <a:gd name="T31" fmla="*/ 1170 h 1180"/>
                <a:gd name="T32" fmla="*/ 2085 w 2085"/>
                <a:gd name="T33" fmla="*/ 10 h 1180"/>
                <a:gd name="T34" fmla="*/ 2085 w 2085"/>
                <a:gd name="T35" fmla="*/ 0 h 1180"/>
                <a:gd name="T36" fmla="*/ 2085 w 2085"/>
                <a:gd name="T37" fmla="*/ 0 h 1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085" h="1180">
                  <a:moveTo>
                    <a:pt x="2075" y="10"/>
                  </a:moveTo>
                  <a:lnTo>
                    <a:pt x="2075" y="1170"/>
                  </a:lnTo>
                  <a:lnTo>
                    <a:pt x="10" y="1170"/>
                  </a:lnTo>
                  <a:lnTo>
                    <a:pt x="10" y="10"/>
                  </a:lnTo>
                  <a:lnTo>
                    <a:pt x="2075" y="10"/>
                  </a:lnTo>
                  <a:close/>
                  <a:moveTo>
                    <a:pt x="2085" y="0"/>
                  </a:moveTo>
                  <a:lnTo>
                    <a:pt x="2075" y="0"/>
                  </a:lnTo>
                  <a:lnTo>
                    <a:pt x="10" y="0"/>
                  </a:lnTo>
                  <a:lnTo>
                    <a:pt x="0" y="0"/>
                  </a:lnTo>
                  <a:lnTo>
                    <a:pt x="0" y="10"/>
                  </a:lnTo>
                  <a:lnTo>
                    <a:pt x="0" y="1170"/>
                  </a:lnTo>
                  <a:lnTo>
                    <a:pt x="0" y="1180"/>
                  </a:lnTo>
                  <a:lnTo>
                    <a:pt x="10" y="1180"/>
                  </a:lnTo>
                  <a:lnTo>
                    <a:pt x="2075" y="1180"/>
                  </a:lnTo>
                  <a:lnTo>
                    <a:pt x="2085" y="1180"/>
                  </a:lnTo>
                  <a:lnTo>
                    <a:pt x="2085" y="1170"/>
                  </a:lnTo>
                  <a:lnTo>
                    <a:pt x="2085" y="10"/>
                  </a:lnTo>
                  <a:lnTo>
                    <a:pt x="2085" y="0"/>
                  </a:lnTo>
                  <a:lnTo>
                    <a:pt x="2085" y="0"/>
                  </a:lnTo>
                  <a:close/>
                </a:path>
              </a:pathLst>
            </a:custGeom>
            <a:solidFill>
              <a:srgbClr val="0C0D11"/>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83144"/>
              <a:endParaRPr lang="id-ID" sz="1400" dirty="0">
                <a:solidFill>
                  <a:srgbClr val="737572"/>
                </a:solidFill>
              </a:endParaRPr>
            </a:p>
          </p:txBody>
        </p:sp>
        <p:sp>
          <p:nvSpPr>
            <p:cNvPr id="188" name="Freeform 7"/>
            <p:cNvSpPr>
              <a:spLocks noEditPoints="1"/>
            </p:cNvSpPr>
            <p:nvPr/>
          </p:nvSpPr>
          <p:spPr bwMode="auto">
            <a:xfrm>
              <a:off x="4440239" y="2132014"/>
              <a:ext cx="3309938" cy="1873250"/>
            </a:xfrm>
            <a:custGeom>
              <a:avLst/>
              <a:gdLst>
                <a:gd name="T0" fmla="*/ 2075 w 2085"/>
                <a:gd name="T1" fmla="*/ 10 h 1180"/>
                <a:gd name="T2" fmla="*/ 2075 w 2085"/>
                <a:gd name="T3" fmla="*/ 1170 h 1180"/>
                <a:gd name="T4" fmla="*/ 10 w 2085"/>
                <a:gd name="T5" fmla="*/ 1170 h 1180"/>
                <a:gd name="T6" fmla="*/ 10 w 2085"/>
                <a:gd name="T7" fmla="*/ 10 h 1180"/>
                <a:gd name="T8" fmla="*/ 2075 w 2085"/>
                <a:gd name="T9" fmla="*/ 10 h 1180"/>
                <a:gd name="T10" fmla="*/ 2085 w 2085"/>
                <a:gd name="T11" fmla="*/ 0 h 1180"/>
                <a:gd name="T12" fmla="*/ 2075 w 2085"/>
                <a:gd name="T13" fmla="*/ 0 h 1180"/>
                <a:gd name="T14" fmla="*/ 10 w 2085"/>
                <a:gd name="T15" fmla="*/ 0 h 1180"/>
                <a:gd name="T16" fmla="*/ 0 w 2085"/>
                <a:gd name="T17" fmla="*/ 0 h 1180"/>
                <a:gd name="T18" fmla="*/ 0 w 2085"/>
                <a:gd name="T19" fmla="*/ 10 h 1180"/>
                <a:gd name="T20" fmla="*/ 0 w 2085"/>
                <a:gd name="T21" fmla="*/ 1170 h 1180"/>
                <a:gd name="T22" fmla="*/ 0 w 2085"/>
                <a:gd name="T23" fmla="*/ 1180 h 1180"/>
                <a:gd name="T24" fmla="*/ 10 w 2085"/>
                <a:gd name="T25" fmla="*/ 1180 h 1180"/>
                <a:gd name="T26" fmla="*/ 2075 w 2085"/>
                <a:gd name="T27" fmla="*/ 1180 h 1180"/>
                <a:gd name="T28" fmla="*/ 2085 w 2085"/>
                <a:gd name="T29" fmla="*/ 1180 h 1180"/>
                <a:gd name="T30" fmla="*/ 2085 w 2085"/>
                <a:gd name="T31" fmla="*/ 1170 h 1180"/>
                <a:gd name="T32" fmla="*/ 2085 w 2085"/>
                <a:gd name="T33" fmla="*/ 10 h 1180"/>
                <a:gd name="T34" fmla="*/ 2085 w 2085"/>
                <a:gd name="T35" fmla="*/ 0 h 1180"/>
                <a:gd name="T36" fmla="*/ 2085 w 2085"/>
                <a:gd name="T37" fmla="*/ 0 h 1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085" h="1180">
                  <a:moveTo>
                    <a:pt x="2075" y="10"/>
                  </a:moveTo>
                  <a:lnTo>
                    <a:pt x="2075" y="1170"/>
                  </a:lnTo>
                  <a:lnTo>
                    <a:pt x="10" y="1170"/>
                  </a:lnTo>
                  <a:lnTo>
                    <a:pt x="10" y="10"/>
                  </a:lnTo>
                  <a:lnTo>
                    <a:pt x="2075" y="10"/>
                  </a:lnTo>
                  <a:moveTo>
                    <a:pt x="2085" y="0"/>
                  </a:moveTo>
                  <a:lnTo>
                    <a:pt x="2075" y="0"/>
                  </a:lnTo>
                  <a:lnTo>
                    <a:pt x="10" y="0"/>
                  </a:lnTo>
                  <a:lnTo>
                    <a:pt x="0" y="0"/>
                  </a:lnTo>
                  <a:lnTo>
                    <a:pt x="0" y="10"/>
                  </a:lnTo>
                  <a:lnTo>
                    <a:pt x="0" y="1170"/>
                  </a:lnTo>
                  <a:lnTo>
                    <a:pt x="0" y="1180"/>
                  </a:lnTo>
                  <a:lnTo>
                    <a:pt x="10" y="1180"/>
                  </a:lnTo>
                  <a:lnTo>
                    <a:pt x="2075" y="1180"/>
                  </a:lnTo>
                  <a:lnTo>
                    <a:pt x="2085" y="1180"/>
                  </a:lnTo>
                  <a:lnTo>
                    <a:pt x="2085" y="1170"/>
                  </a:lnTo>
                  <a:lnTo>
                    <a:pt x="2085" y="10"/>
                  </a:lnTo>
                  <a:lnTo>
                    <a:pt x="2085" y="0"/>
                  </a:lnTo>
                  <a:lnTo>
                    <a:pt x="2085" y="0"/>
                  </a:lnTo>
                </a:path>
              </a:pathLst>
            </a:cu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83144"/>
              <a:endParaRPr lang="id-ID" sz="1400" dirty="0">
                <a:solidFill>
                  <a:srgbClr val="737572"/>
                </a:solidFill>
              </a:endParaRPr>
            </a:p>
          </p:txBody>
        </p:sp>
        <p:sp>
          <p:nvSpPr>
            <p:cNvPr id="189" name="Rectangle 8"/>
            <p:cNvSpPr>
              <a:spLocks noChangeArrowheads="1"/>
            </p:cNvSpPr>
            <p:nvPr/>
          </p:nvSpPr>
          <p:spPr bwMode="auto">
            <a:xfrm>
              <a:off x="4456114" y="2147889"/>
              <a:ext cx="3278188" cy="1841500"/>
            </a:xfrm>
            <a:prstGeom prst="rect">
              <a:avLst/>
            </a:prstGeom>
            <a:solidFill>
              <a:srgbClr val="7E7E7E"/>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683144"/>
              <a:endParaRPr lang="id-ID" sz="1400" dirty="0">
                <a:solidFill>
                  <a:srgbClr val="737572"/>
                </a:solidFill>
              </a:endParaRPr>
            </a:p>
          </p:txBody>
        </p:sp>
        <p:sp>
          <p:nvSpPr>
            <p:cNvPr id="190" name="Freeform 9"/>
            <p:cNvSpPr>
              <a:spLocks/>
            </p:cNvSpPr>
            <p:nvPr/>
          </p:nvSpPr>
          <p:spPr bwMode="auto">
            <a:xfrm>
              <a:off x="5484814" y="4826001"/>
              <a:ext cx="1208088" cy="49213"/>
            </a:xfrm>
            <a:custGeom>
              <a:avLst/>
              <a:gdLst>
                <a:gd name="T0" fmla="*/ 852 w 854"/>
                <a:gd name="T1" fmla="*/ 24 h 35"/>
                <a:gd name="T2" fmla="*/ 478 w 854"/>
                <a:gd name="T3" fmla="*/ 5 h 35"/>
                <a:gd name="T4" fmla="*/ 478 w 854"/>
                <a:gd name="T5" fmla="*/ 0 h 35"/>
                <a:gd name="T6" fmla="*/ 427 w 854"/>
                <a:gd name="T7" fmla="*/ 3 h 35"/>
                <a:gd name="T8" fmla="*/ 375 w 854"/>
                <a:gd name="T9" fmla="*/ 0 h 35"/>
                <a:gd name="T10" fmla="*/ 375 w 854"/>
                <a:gd name="T11" fmla="*/ 5 h 35"/>
                <a:gd name="T12" fmla="*/ 1 w 854"/>
                <a:gd name="T13" fmla="*/ 24 h 35"/>
                <a:gd name="T14" fmla="*/ 24 w 854"/>
                <a:gd name="T15" fmla="*/ 35 h 35"/>
                <a:gd name="T16" fmla="*/ 375 w 854"/>
                <a:gd name="T17" fmla="*/ 35 h 35"/>
                <a:gd name="T18" fmla="*/ 478 w 854"/>
                <a:gd name="T19" fmla="*/ 35 h 35"/>
                <a:gd name="T20" fmla="*/ 829 w 854"/>
                <a:gd name="T21" fmla="*/ 35 h 35"/>
                <a:gd name="T22" fmla="*/ 852 w 854"/>
                <a:gd name="T23" fmla="*/ 24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54" h="35">
                  <a:moveTo>
                    <a:pt x="852" y="24"/>
                  </a:moveTo>
                  <a:cubicBezTo>
                    <a:pt x="478" y="5"/>
                    <a:pt x="478" y="5"/>
                    <a:pt x="478" y="5"/>
                  </a:cubicBezTo>
                  <a:cubicBezTo>
                    <a:pt x="478" y="0"/>
                    <a:pt x="478" y="0"/>
                    <a:pt x="478" y="0"/>
                  </a:cubicBezTo>
                  <a:cubicBezTo>
                    <a:pt x="427" y="3"/>
                    <a:pt x="427" y="3"/>
                    <a:pt x="427" y="3"/>
                  </a:cubicBezTo>
                  <a:cubicBezTo>
                    <a:pt x="375" y="0"/>
                    <a:pt x="375" y="0"/>
                    <a:pt x="375" y="0"/>
                  </a:cubicBezTo>
                  <a:cubicBezTo>
                    <a:pt x="375" y="5"/>
                    <a:pt x="375" y="5"/>
                    <a:pt x="375" y="5"/>
                  </a:cubicBezTo>
                  <a:cubicBezTo>
                    <a:pt x="1" y="24"/>
                    <a:pt x="1" y="24"/>
                    <a:pt x="1" y="24"/>
                  </a:cubicBezTo>
                  <a:cubicBezTo>
                    <a:pt x="1" y="24"/>
                    <a:pt x="0" y="35"/>
                    <a:pt x="24" y="35"/>
                  </a:cubicBezTo>
                  <a:cubicBezTo>
                    <a:pt x="41" y="35"/>
                    <a:pt x="247" y="35"/>
                    <a:pt x="375" y="35"/>
                  </a:cubicBezTo>
                  <a:cubicBezTo>
                    <a:pt x="435" y="35"/>
                    <a:pt x="478" y="35"/>
                    <a:pt x="478" y="35"/>
                  </a:cubicBezTo>
                  <a:cubicBezTo>
                    <a:pt x="606" y="35"/>
                    <a:pt x="812" y="35"/>
                    <a:pt x="829" y="35"/>
                  </a:cubicBezTo>
                  <a:cubicBezTo>
                    <a:pt x="854" y="35"/>
                    <a:pt x="852" y="24"/>
                    <a:pt x="852" y="24"/>
                  </a:cubicBezTo>
                  <a:close/>
                </a:path>
              </a:pathLst>
            </a:custGeom>
            <a:solidFill>
              <a:srgbClr val="181818"/>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83144"/>
              <a:endParaRPr lang="id-ID" sz="1400" dirty="0">
                <a:solidFill>
                  <a:srgbClr val="737572"/>
                </a:solidFill>
              </a:endParaRPr>
            </a:p>
          </p:txBody>
        </p:sp>
        <p:sp>
          <p:nvSpPr>
            <p:cNvPr id="191" name="Freeform 10"/>
            <p:cNvSpPr>
              <a:spLocks/>
            </p:cNvSpPr>
            <p:nvPr/>
          </p:nvSpPr>
          <p:spPr bwMode="auto">
            <a:xfrm>
              <a:off x="5478464" y="4446589"/>
              <a:ext cx="1219200" cy="417513"/>
            </a:xfrm>
            <a:custGeom>
              <a:avLst/>
              <a:gdLst>
                <a:gd name="T0" fmla="*/ 790 w 861"/>
                <a:gd name="T1" fmla="*/ 274 h 295"/>
                <a:gd name="T2" fmla="*/ 738 w 861"/>
                <a:gd name="T3" fmla="*/ 224 h 295"/>
                <a:gd name="T4" fmla="*/ 714 w 861"/>
                <a:gd name="T5" fmla="*/ 0 h 295"/>
                <a:gd name="T6" fmla="*/ 431 w 861"/>
                <a:gd name="T7" fmla="*/ 4 h 295"/>
                <a:gd name="T8" fmla="*/ 147 w 861"/>
                <a:gd name="T9" fmla="*/ 0 h 295"/>
                <a:gd name="T10" fmla="*/ 124 w 861"/>
                <a:gd name="T11" fmla="*/ 224 h 295"/>
                <a:gd name="T12" fmla="*/ 72 w 861"/>
                <a:gd name="T13" fmla="*/ 274 h 295"/>
                <a:gd name="T14" fmla="*/ 0 w 861"/>
                <a:gd name="T15" fmla="*/ 291 h 295"/>
                <a:gd name="T16" fmla="*/ 0 w 861"/>
                <a:gd name="T17" fmla="*/ 295 h 295"/>
                <a:gd name="T18" fmla="*/ 379 w 861"/>
                <a:gd name="T19" fmla="*/ 295 h 295"/>
                <a:gd name="T20" fmla="*/ 482 w 861"/>
                <a:gd name="T21" fmla="*/ 295 h 295"/>
                <a:gd name="T22" fmla="*/ 861 w 861"/>
                <a:gd name="T23" fmla="*/ 295 h 295"/>
                <a:gd name="T24" fmla="*/ 861 w 861"/>
                <a:gd name="T25" fmla="*/ 291 h 295"/>
                <a:gd name="T26" fmla="*/ 790 w 861"/>
                <a:gd name="T27" fmla="*/ 274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1" h="295">
                  <a:moveTo>
                    <a:pt x="790" y="274"/>
                  </a:moveTo>
                  <a:cubicBezTo>
                    <a:pt x="760" y="268"/>
                    <a:pt x="744" y="271"/>
                    <a:pt x="738" y="224"/>
                  </a:cubicBezTo>
                  <a:cubicBezTo>
                    <a:pt x="731" y="177"/>
                    <a:pt x="714" y="0"/>
                    <a:pt x="714" y="0"/>
                  </a:cubicBezTo>
                  <a:cubicBezTo>
                    <a:pt x="431" y="4"/>
                    <a:pt x="431" y="4"/>
                    <a:pt x="431" y="4"/>
                  </a:cubicBezTo>
                  <a:cubicBezTo>
                    <a:pt x="147" y="0"/>
                    <a:pt x="147" y="0"/>
                    <a:pt x="147" y="0"/>
                  </a:cubicBezTo>
                  <a:cubicBezTo>
                    <a:pt x="147" y="0"/>
                    <a:pt x="130" y="177"/>
                    <a:pt x="124" y="224"/>
                  </a:cubicBezTo>
                  <a:cubicBezTo>
                    <a:pt x="117" y="271"/>
                    <a:pt x="102" y="268"/>
                    <a:pt x="72" y="274"/>
                  </a:cubicBezTo>
                  <a:cubicBezTo>
                    <a:pt x="42" y="280"/>
                    <a:pt x="0" y="287"/>
                    <a:pt x="0" y="291"/>
                  </a:cubicBezTo>
                  <a:cubicBezTo>
                    <a:pt x="0" y="295"/>
                    <a:pt x="0" y="295"/>
                    <a:pt x="0" y="295"/>
                  </a:cubicBezTo>
                  <a:cubicBezTo>
                    <a:pt x="379" y="295"/>
                    <a:pt x="379" y="295"/>
                    <a:pt x="379" y="295"/>
                  </a:cubicBezTo>
                  <a:cubicBezTo>
                    <a:pt x="482" y="295"/>
                    <a:pt x="482" y="295"/>
                    <a:pt x="482" y="295"/>
                  </a:cubicBezTo>
                  <a:cubicBezTo>
                    <a:pt x="861" y="295"/>
                    <a:pt x="861" y="295"/>
                    <a:pt x="861" y="295"/>
                  </a:cubicBezTo>
                  <a:cubicBezTo>
                    <a:pt x="861" y="295"/>
                    <a:pt x="861" y="295"/>
                    <a:pt x="861" y="291"/>
                  </a:cubicBezTo>
                  <a:cubicBezTo>
                    <a:pt x="861" y="287"/>
                    <a:pt x="820" y="280"/>
                    <a:pt x="790" y="274"/>
                  </a:cubicBezTo>
                  <a:close/>
                </a:path>
              </a:pathLst>
            </a:custGeom>
            <a:solidFill>
              <a:srgbClr val="D2D3D5"/>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83144"/>
              <a:endParaRPr lang="id-ID" sz="1400" dirty="0">
                <a:solidFill>
                  <a:srgbClr val="737572"/>
                </a:solidFill>
              </a:endParaRPr>
            </a:p>
          </p:txBody>
        </p:sp>
        <p:sp>
          <p:nvSpPr>
            <p:cNvPr id="192" name="Oval 11"/>
            <p:cNvSpPr>
              <a:spLocks noChangeArrowheads="1"/>
            </p:cNvSpPr>
            <p:nvPr/>
          </p:nvSpPr>
          <p:spPr bwMode="auto">
            <a:xfrm>
              <a:off x="6070602" y="2044701"/>
              <a:ext cx="49213" cy="49213"/>
            </a:xfrm>
            <a:prstGeom prst="ellipse">
              <a:avLst/>
            </a:prstGeom>
            <a:solidFill>
              <a:srgbClr val="2C2C2C"/>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83144"/>
              <a:endParaRPr lang="id-ID" sz="1400" dirty="0">
                <a:solidFill>
                  <a:srgbClr val="737572"/>
                </a:solidFill>
              </a:endParaRPr>
            </a:p>
          </p:txBody>
        </p:sp>
        <p:sp>
          <p:nvSpPr>
            <p:cNvPr id="193" name="Oval 12"/>
            <p:cNvSpPr>
              <a:spLocks noChangeArrowheads="1"/>
            </p:cNvSpPr>
            <p:nvPr/>
          </p:nvSpPr>
          <p:spPr bwMode="auto">
            <a:xfrm>
              <a:off x="6070602" y="2041526"/>
              <a:ext cx="49213" cy="49213"/>
            </a:xfrm>
            <a:prstGeom prst="ellipse">
              <a:avLst/>
            </a:prstGeom>
            <a:solidFill>
              <a:srgbClr val="0A0A0A"/>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83144"/>
              <a:endParaRPr lang="id-ID" sz="1400" dirty="0">
                <a:solidFill>
                  <a:srgbClr val="737572"/>
                </a:solidFill>
              </a:endParaRPr>
            </a:p>
          </p:txBody>
        </p:sp>
        <p:sp>
          <p:nvSpPr>
            <p:cNvPr id="194" name="Oval 13"/>
            <p:cNvSpPr>
              <a:spLocks noChangeArrowheads="1"/>
            </p:cNvSpPr>
            <p:nvPr/>
          </p:nvSpPr>
          <p:spPr bwMode="auto">
            <a:xfrm>
              <a:off x="6078539" y="2049464"/>
              <a:ext cx="33338" cy="31750"/>
            </a:xfrm>
            <a:prstGeom prst="ellipse">
              <a:avLst/>
            </a:pr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83144"/>
              <a:endParaRPr lang="id-ID" sz="1400" dirty="0">
                <a:solidFill>
                  <a:srgbClr val="737572"/>
                </a:solidFill>
              </a:endParaRPr>
            </a:p>
          </p:txBody>
        </p:sp>
        <p:sp>
          <p:nvSpPr>
            <p:cNvPr id="195" name="Oval 14"/>
            <p:cNvSpPr>
              <a:spLocks noChangeArrowheads="1"/>
            </p:cNvSpPr>
            <p:nvPr/>
          </p:nvSpPr>
          <p:spPr bwMode="auto">
            <a:xfrm>
              <a:off x="6088064" y="2055814"/>
              <a:ext cx="15875" cy="19050"/>
            </a:xfrm>
            <a:prstGeom prst="ellipse">
              <a:avLst/>
            </a:prstGeom>
            <a:solidFill>
              <a:srgbClr val="2C99B4"/>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83144"/>
              <a:endParaRPr lang="id-ID" sz="1400" dirty="0">
                <a:solidFill>
                  <a:srgbClr val="737572"/>
                </a:solidFill>
              </a:endParaRPr>
            </a:p>
          </p:txBody>
        </p:sp>
        <p:sp>
          <p:nvSpPr>
            <p:cNvPr id="196" name="Oval 15"/>
            <p:cNvSpPr>
              <a:spLocks noChangeArrowheads="1"/>
            </p:cNvSpPr>
            <p:nvPr/>
          </p:nvSpPr>
          <p:spPr bwMode="auto">
            <a:xfrm>
              <a:off x="6092827" y="2063751"/>
              <a:ext cx="4763" cy="4763"/>
            </a:xfrm>
            <a:prstGeom prst="ellipse">
              <a:avLst/>
            </a:pr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83144"/>
              <a:endParaRPr lang="id-ID" sz="1400" dirty="0">
                <a:solidFill>
                  <a:srgbClr val="737572"/>
                </a:solidFill>
              </a:endParaRPr>
            </a:p>
          </p:txBody>
        </p:sp>
        <p:sp>
          <p:nvSpPr>
            <p:cNvPr id="197" name="Freeform 16"/>
            <p:cNvSpPr>
              <a:spLocks/>
            </p:cNvSpPr>
            <p:nvPr/>
          </p:nvSpPr>
          <p:spPr bwMode="auto">
            <a:xfrm>
              <a:off x="5478464" y="4446589"/>
              <a:ext cx="985838" cy="417513"/>
            </a:xfrm>
            <a:custGeom>
              <a:avLst/>
              <a:gdLst>
                <a:gd name="T0" fmla="*/ 696 w 696"/>
                <a:gd name="T1" fmla="*/ 10 h 295"/>
                <a:gd name="T2" fmla="*/ 573 w 696"/>
                <a:gd name="T3" fmla="*/ 2 h 295"/>
                <a:gd name="T4" fmla="*/ 431 w 696"/>
                <a:gd name="T5" fmla="*/ 4 h 295"/>
                <a:gd name="T6" fmla="*/ 147 w 696"/>
                <a:gd name="T7" fmla="*/ 0 h 295"/>
                <a:gd name="T8" fmla="*/ 124 w 696"/>
                <a:gd name="T9" fmla="*/ 224 h 295"/>
                <a:gd name="T10" fmla="*/ 72 w 696"/>
                <a:gd name="T11" fmla="*/ 274 h 295"/>
                <a:gd name="T12" fmla="*/ 0 w 696"/>
                <a:gd name="T13" fmla="*/ 291 h 295"/>
                <a:gd name="T14" fmla="*/ 0 w 696"/>
                <a:gd name="T15" fmla="*/ 295 h 295"/>
                <a:gd name="T16" fmla="*/ 379 w 696"/>
                <a:gd name="T17" fmla="*/ 295 h 295"/>
                <a:gd name="T18" fmla="*/ 432 w 696"/>
                <a:gd name="T19" fmla="*/ 295 h 295"/>
                <a:gd name="T20" fmla="*/ 696 w 696"/>
                <a:gd name="T21" fmla="*/ 10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96" h="295">
                  <a:moveTo>
                    <a:pt x="696" y="10"/>
                  </a:moveTo>
                  <a:cubicBezTo>
                    <a:pt x="573" y="2"/>
                    <a:pt x="573" y="2"/>
                    <a:pt x="573" y="2"/>
                  </a:cubicBezTo>
                  <a:cubicBezTo>
                    <a:pt x="431" y="4"/>
                    <a:pt x="431" y="4"/>
                    <a:pt x="431" y="4"/>
                  </a:cubicBezTo>
                  <a:cubicBezTo>
                    <a:pt x="147" y="0"/>
                    <a:pt x="147" y="0"/>
                    <a:pt x="147" y="0"/>
                  </a:cubicBezTo>
                  <a:cubicBezTo>
                    <a:pt x="147" y="0"/>
                    <a:pt x="130" y="177"/>
                    <a:pt x="124" y="224"/>
                  </a:cubicBezTo>
                  <a:cubicBezTo>
                    <a:pt x="117" y="271"/>
                    <a:pt x="102" y="268"/>
                    <a:pt x="72" y="274"/>
                  </a:cubicBezTo>
                  <a:cubicBezTo>
                    <a:pt x="42" y="280"/>
                    <a:pt x="0" y="287"/>
                    <a:pt x="0" y="291"/>
                  </a:cubicBezTo>
                  <a:cubicBezTo>
                    <a:pt x="0" y="295"/>
                    <a:pt x="0" y="295"/>
                    <a:pt x="0" y="295"/>
                  </a:cubicBezTo>
                  <a:cubicBezTo>
                    <a:pt x="379" y="295"/>
                    <a:pt x="379" y="295"/>
                    <a:pt x="379" y="295"/>
                  </a:cubicBezTo>
                  <a:cubicBezTo>
                    <a:pt x="432" y="295"/>
                    <a:pt x="432" y="295"/>
                    <a:pt x="432" y="295"/>
                  </a:cubicBezTo>
                  <a:lnTo>
                    <a:pt x="696" y="10"/>
                  </a:lnTo>
                  <a:close/>
                </a:path>
              </a:pathLst>
            </a:custGeom>
            <a:solidFill>
              <a:srgbClr val="A8A9AA"/>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83144"/>
              <a:endParaRPr lang="id-ID" sz="1400" dirty="0">
                <a:solidFill>
                  <a:srgbClr val="737572"/>
                </a:solidFill>
              </a:endParaRPr>
            </a:p>
          </p:txBody>
        </p:sp>
        <p:sp>
          <p:nvSpPr>
            <p:cNvPr id="198" name="Freeform 17"/>
            <p:cNvSpPr>
              <a:spLocks/>
            </p:cNvSpPr>
            <p:nvPr/>
          </p:nvSpPr>
          <p:spPr bwMode="auto">
            <a:xfrm>
              <a:off x="4300539" y="4154489"/>
              <a:ext cx="3589338" cy="341313"/>
            </a:xfrm>
            <a:custGeom>
              <a:avLst/>
              <a:gdLst>
                <a:gd name="T0" fmla="*/ 0 w 2537"/>
                <a:gd name="T1" fmla="*/ 0 h 241"/>
                <a:gd name="T2" fmla="*/ 0 w 2537"/>
                <a:gd name="T3" fmla="*/ 170 h 241"/>
                <a:gd name="T4" fmla="*/ 71 w 2537"/>
                <a:gd name="T5" fmla="*/ 241 h 241"/>
                <a:gd name="T6" fmla="*/ 2467 w 2537"/>
                <a:gd name="T7" fmla="*/ 241 h 241"/>
                <a:gd name="T8" fmla="*/ 2537 w 2537"/>
                <a:gd name="T9" fmla="*/ 170 h 241"/>
                <a:gd name="T10" fmla="*/ 2537 w 2537"/>
                <a:gd name="T11" fmla="*/ 0 h 241"/>
                <a:gd name="T12" fmla="*/ 0 w 2537"/>
                <a:gd name="T13" fmla="*/ 0 h 241"/>
              </a:gdLst>
              <a:ahLst/>
              <a:cxnLst>
                <a:cxn ang="0">
                  <a:pos x="T0" y="T1"/>
                </a:cxn>
                <a:cxn ang="0">
                  <a:pos x="T2" y="T3"/>
                </a:cxn>
                <a:cxn ang="0">
                  <a:pos x="T4" y="T5"/>
                </a:cxn>
                <a:cxn ang="0">
                  <a:pos x="T6" y="T7"/>
                </a:cxn>
                <a:cxn ang="0">
                  <a:pos x="T8" y="T9"/>
                </a:cxn>
                <a:cxn ang="0">
                  <a:pos x="T10" y="T11"/>
                </a:cxn>
                <a:cxn ang="0">
                  <a:pos x="T12" y="T13"/>
                </a:cxn>
              </a:cxnLst>
              <a:rect l="0" t="0" r="r" b="b"/>
              <a:pathLst>
                <a:path w="2537" h="241">
                  <a:moveTo>
                    <a:pt x="0" y="0"/>
                  </a:moveTo>
                  <a:cubicBezTo>
                    <a:pt x="0" y="170"/>
                    <a:pt x="0" y="170"/>
                    <a:pt x="0" y="170"/>
                  </a:cubicBezTo>
                  <a:cubicBezTo>
                    <a:pt x="0" y="209"/>
                    <a:pt x="32" y="241"/>
                    <a:pt x="71" y="241"/>
                  </a:cubicBezTo>
                  <a:cubicBezTo>
                    <a:pt x="2467" y="241"/>
                    <a:pt x="2467" y="241"/>
                    <a:pt x="2467" y="241"/>
                  </a:cubicBezTo>
                  <a:cubicBezTo>
                    <a:pt x="2506" y="241"/>
                    <a:pt x="2537" y="209"/>
                    <a:pt x="2537" y="170"/>
                  </a:cubicBezTo>
                  <a:cubicBezTo>
                    <a:pt x="2537" y="0"/>
                    <a:pt x="2537" y="0"/>
                    <a:pt x="2537" y="0"/>
                  </a:cubicBezTo>
                  <a:lnTo>
                    <a:pt x="0" y="0"/>
                  </a:lnTo>
                  <a:close/>
                </a:path>
              </a:pathLst>
            </a:custGeom>
            <a:solidFill>
              <a:srgbClr val="D2D3D5"/>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83144"/>
              <a:endParaRPr lang="id-ID" sz="1400" dirty="0">
                <a:solidFill>
                  <a:srgbClr val="737572"/>
                </a:solidFill>
              </a:endParaRPr>
            </a:p>
          </p:txBody>
        </p:sp>
      </p:grpSp>
      <p:pic>
        <p:nvPicPr>
          <p:cNvPr id="199" name="Picture 198" descr="Screen Shot 2015-11-01 at 11.50.57 AM.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8048" y="1657350"/>
            <a:ext cx="3194257" cy="1820661"/>
          </a:xfrm>
          <a:prstGeom prst="rect">
            <a:avLst/>
          </a:prstGeom>
        </p:spPr>
      </p:pic>
    </p:spTree>
    <p:extLst>
      <p:ext uri="{BB962C8B-B14F-4D97-AF65-F5344CB8AC3E}">
        <p14:creationId xmlns:p14="http://schemas.microsoft.com/office/powerpoint/2010/main" val="3537624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3999" y="-65851"/>
            <a:ext cx="9699037" cy="5512741"/>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lIns="91438" tIns="45719" rIns="91438" bIns="45719" rtlCol="0" anchor="ctr"/>
          <a:lstStyle/>
          <a:p>
            <a:pPr algn="ctr"/>
            <a:endParaRPr lang="en-US">
              <a:solidFill>
                <a:prstClr val="white"/>
              </a:solidFill>
              <a:latin typeface="Gill Sans MT"/>
            </a:endParaRPr>
          </a:p>
        </p:txBody>
      </p:sp>
      <p:sp>
        <p:nvSpPr>
          <p:cNvPr id="4" name="TextBox 3"/>
          <p:cNvSpPr txBox="1"/>
          <p:nvPr/>
        </p:nvSpPr>
        <p:spPr>
          <a:xfrm>
            <a:off x="1009405" y="1938886"/>
            <a:ext cx="3004749" cy="1265731"/>
          </a:xfrm>
          <a:prstGeom prst="rect">
            <a:avLst/>
          </a:prstGeom>
          <a:noFill/>
        </p:spPr>
        <p:txBody>
          <a:bodyPr wrap="none" lIns="34289" tIns="17144" rIns="34289" bIns="17144" rtlCol="0">
            <a:spAutoFit/>
          </a:bodyPr>
          <a:lstStyle/>
          <a:p>
            <a:pPr defTabSz="455588"/>
            <a:r>
              <a:rPr lang="en-US" sz="8000" b="1" dirty="0">
                <a:solidFill>
                  <a:schemeClr val="accent3"/>
                </a:solidFill>
                <a:latin typeface="Open Sans"/>
                <a:cs typeface="Open Sans"/>
              </a:rPr>
              <a:t>Q &amp; A</a:t>
            </a:r>
            <a:endParaRPr lang="en-US" sz="6000" b="1" dirty="0">
              <a:solidFill>
                <a:schemeClr val="accent3"/>
              </a:solidFill>
              <a:latin typeface="Open Sans"/>
              <a:cs typeface="Open Sans"/>
            </a:endParaRPr>
          </a:p>
        </p:txBody>
      </p:sp>
      <p:pic>
        <p:nvPicPr>
          <p:cNvPr id="5" name="Picture 4" descr="question-sign-boost-lsa.png"/>
          <p:cNvPicPr>
            <a:picLocks noChangeAspect="1"/>
          </p:cNvPicPr>
          <p:nvPr/>
        </p:nvPicPr>
        <p:blipFill>
          <a:blip r:embed="rId3">
            <a:duotone>
              <a:schemeClr val="accent1">
                <a:shade val="45000"/>
                <a:satMod val="135000"/>
              </a:schemeClr>
              <a:prstClr val="white"/>
            </a:duotone>
            <a:extLst>
              <a:ext uri="{BEBA8EAE-BF5A-486C-A8C5-ECC9F3942E4B}">
                <a14:imgProps xmlns:a14="http://schemas.microsoft.com/office/drawing/2010/main">
                  <a14:imgLayer r:embed="rId4">
                    <a14:imgEffect>
                      <a14:colorTemperature colorTemp="11200"/>
                    </a14:imgEffect>
                  </a14:imgLayer>
                </a14:imgProps>
              </a:ext>
              <a:ext uri="{28A0092B-C50C-407E-A947-70E740481C1C}">
                <a14:useLocalDpi xmlns:a14="http://schemas.microsoft.com/office/drawing/2010/main" val="0"/>
              </a:ext>
            </a:extLst>
          </a:blip>
          <a:stretch>
            <a:fillRect/>
          </a:stretch>
        </p:blipFill>
        <p:spPr>
          <a:xfrm>
            <a:off x="3468881" y="1326444"/>
            <a:ext cx="5976157" cy="5143500"/>
          </a:xfrm>
          <a:prstGeom prst="rect">
            <a:avLst/>
          </a:prstGeom>
        </p:spPr>
      </p:pic>
    </p:spTree>
    <p:extLst>
      <p:ext uri="{BB962C8B-B14F-4D97-AF65-F5344CB8AC3E}">
        <p14:creationId xmlns:p14="http://schemas.microsoft.com/office/powerpoint/2010/main" val="3790614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p:cNvPicPr>
            <a:picLocks noChangeAspect="1"/>
          </p:cNvPicPr>
          <p:nvPr/>
        </p:nvPicPr>
        <p:blipFill rotWithShape="1">
          <a:blip r:embed="rId3" cstate="print">
            <a:extLst>
              <a:ext uri="{28A0092B-C50C-407E-A947-70E740481C1C}">
                <a14:useLocalDpi xmlns:a14="http://schemas.microsoft.com/office/drawing/2010/main" val="0"/>
              </a:ext>
            </a:extLst>
          </a:blip>
          <a:srcRect b="9941"/>
          <a:stretch/>
        </p:blipFill>
        <p:spPr>
          <a:xfrm>
            <a:off x="914400" y="133350"/>
            <a:ext cx="2555320" cy="4374844"/>
          </a:xfrm>
          <a:prstGeom prst="rect">
            <a:avLst/>
          </a:prstGeom>
        </p:spPr>
      </p:pic>
      <p:sp>
        <p:nvSpPr>
          <p:cNvPr id="23" name="Right Bracket 22"/>
          <p:cNvSpPr/>
          <p:nvPr/>
        </p:nvSpPr>
        <p:spPr>
          <a:xfrm>
            <a:off x="3383839" y="532941"/>
            <a:ext cx="237488" cy="790140"/>
          </a:xfrm>
          <a:prstGeom prst="rightBracket">
            <a:avLst/>
          </a:prstGeom>
          <a:ln>
            <a:solidFill>
              <a:schemeClr val="accent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700">
              <a:solidFill>
                <a:srgbClr val="737572"/>
              </a:solidFill>
              <a:latin typeface="Gill Sans MT"/>
            </a:endParaRPr>
          </a:p>
        </p:txBody>
      </p:sp>
      <p:sp>
        <p:nvSpPr>
          <p:cNvPr id="24" name="Left Bracket 23"/>
          <p:cNvSpPr/>
          <p:nvPr/>
        </p:nvSpPr>
        <p:spPr>
          <a:xfrm>
            <a:off x="622276" y="1581150"/>
            <a:ext cx="272698" cy="1676400"/>
          </a:xfrm>
          <a:prstGeom prst="leftBracket">
            <a:avLst/>
          </a:prstGeom>
          <a:ln>
            <a:solidFill>
              <a:schemeClr val="accent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700">
              <a:solidFill>
                <a:srgbClr val="737572"/>
              </a:solidFill>
              <a:latin typeface="Gill Sans MT"/>
            </a:endParaRPr>
          </a:p>
        </p:txBody>
      </p:sp>
      <p:sp>
        <p:nvSpPr>
          <p:cNvPr id="26" name="Left Bracket 25"/>
          <p:cNvSpPr/>
          <p:nvPr/>
        </p:nvSpPr>
        <p:spPr>
          <a:xfrm flipH="1">
            <a:off x="3507494" y="3504741"/>
            <a:ext cx="113833" cy="914400"/>
          </a:xfrm>
          <a:prstGeom prst="leftBracket">
            <a:avLst/>
          </a:prstGeom>
          <a:ln>
            <a:solidFill>
              <a:schemeClr val="accent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700">
              <a:solidFill>
                <a:srgbClr val="737572"/>
              </a:solidFill>
              <a:latin typeface="Gill Sans MT"/>
            </a:endParaRPr>
          </a:p>
        </p:txBody>
      </p:sp>
      <p:sp>
        <p:nvSpPr>
          <p:cNvPr id="14" name="TextBox 13"/>
          <p:cNvSpPr txBox="1"/>
          <p:nvPr/>
        </p:nvSpPr>
        <p:spPr>
          <a:xfrm>
            <a:off x="152400" y="2240075"/>
            <a:ext cx="804308" cy="407875"/>
          </a:xfrm>
          <a:prstGeom prst="rect">
            <a:avLst/>
          </a:prstGeom>
          <a:solidFill>
            <a:schemeClr val="bg1"/>
          </a:solidFill>
        </p:spPr>
        <p:txBody>
          <a:bodyPr wrap="square" lIns="68554" tIns="34277" rIns="68554" bIns="34277" rtlCol="0">
            <a:spAutoFit/>
          </a:bodyPr>
          <a:lstStyle/>
          <a:p>
            <a:pPr algn="ctr" defTabSz="685526"/>
            <a:r>
              <a:rPr lang="en-US" sz="1100" b="1" dirty="0">
                <a:solidFill>
                  <a:srgbClr val="626D70"/>
                </a:solidFill>
                <a:latin typeface="Open Sans"/>
                <a:cs typeface="Open Sans"/>
              </a:rPr>
              <a:t>LOCAL</a:t>
            </a:r>
          </a:p>
          <a:p>
            <a:pPr algn="ctr" defTabSz="685526"/>
            <a:r>
              <a:rPr lang="en-US" sz="1100" b="1" dirty="0">
                <a:solidFill>
                  <a:srgbClr val="626D70"/>
                </a:solidFill>
                <a:latin typeface="Open Sans"/>
                <a:cs typeface="Open Sans"/>
              </a:rPr>
              <a:t>&amp; MAPS</a:t>
            </a:r>
          </a:p>
        </p:txBody>
      </p:sp>
      <p:sp>
        <p:nvSpPr>
          <p:cNvPr id="16" name="TextBox 15"/>
          <p:cNvSpPr txBox="1"/>
          <p:nvPr/>
        </p:nvSpPr>
        <p:spPr>
          <a:xfrm>
            <a:off x="3044155" y="3933400"/>
            <a:ext cx="1020227" cy="238550"/>
          </a:xfrm>
          <a:prstGeom prst="rect">
            <a:avLst/>
          </a:prstGeom>
          <a:solidFill>
            <a:schemeClr val="bg1"/>
          </a:solidFill>
        </p:spPr>
        <p:txBody>
          <a:bodyPr wrap="square" lIns="68554" tIns="34277" rIns="68554" bIns="34277" rtlCol="0">
            <a:spAutoFit/>
          </a:bodyPr>
          <a:lstStyle/>
          <a:p>
            <a:pPr algn="ctr" defTabSz="685526"/>
            <a:r>
              <a:rPr lang="en-US" sz="1100" b="1" dirty="0">
                <a:solidFill>
                  <a:srgbClr val="626D70"/>
                </a:solidFill>
                <a:latin typeface="Open Sans"/>
                <a:cs typeface="Open Sans"/>
              </a:rPr>
              <a:t>ORGANIC</a:t>
            </a:r>
          </a:p>
        </p:txBody>
      </p:sp>
      <p:sp>
        <p:nvSpPr>
          <p:cNvPr id="17" name="TextBox 16"/>
          <p:cNvSpPr txBox="1"/>
          <p:nvPr/>
        </p:nvSpPr>
        <p:spPr>
          <a:xfrm>
            <a:off x="3276600" y="724336"/>
            <a:ext cx="685800" cy="407875"/>
          </a:xfrm>
          <a:prstGeom prst="rect">
            <a:avLst/>
          </a:prstGeom>
          <a:solidFill>
            <a:schemeClr val="bg1"/>
          </a:solidFill>
        </p:spPr>
        <p:txBody>
          <a:bodyPr wrap="square" lIns="68554" tIns="34277" rIns="68554" bIns="34277" rtlCol="0">
            <a:spAutoFit/>
          </a:bodyPr>
          <a:lstStyle/>
          <a:p>
            <a:pPr algn="ctr" defTabSz="685526"/>
            <a:r>
              <a:rPr lang="en-US" sz="1100" b="1" dirty="0">
                <a:solidFill>
                  <a:srgbClr val="626D70"/>
                </a:solidFill>
                <a:latin typeface="Open Sans"/>
                <a:cs typeface="Open Sans"/>
              </a:rPr>
              <a:t>PAID </a:t>
            </a:r>
          </a:p>
          <a:p>
            <a:pPr algn="ctr" defTabSz="685526"/>
            <a:r>
              <a:rPr lang="en-US" sz="1100" b="1" dirty="0">
                <a:solidFill>
                  <a:srgbClr val="626D70"/>
                </a:solidFill>
                <a:latin typeface="Open Sans"/>
                <a:cs typeface="Open Sans"/>
              </a:rPr>
              <a:t>ADS</a:t>
            </a:r>
          </a:p>
        </p:txBody>
      </p:sp>
      <p:sp>
        <p:nvSpPr>
          <p:cNvPr id="4" name="TextBox 3"/>
          <p:cNvSpPr txBox="1"/>
          <p:nvPr/>
        </p:nvSpPr>
        <p:spPr>
          <a:xfrm>
            <a:off x="4419600" y="819150"/>
            <a:ext cx="3810000" cy="637740"/>
          </a:xfrm>
          <a:prstGeom prst="rect">
            <a:avLst/>
          </a:prstGeom>
          <a:noFill/>
        </p:spPr>
        <p:txBody>
          <a:bodyPr wrap="square" lIns="34164" tIns="17082" rIns="34164" bIns="17082" rtlCol="0">
            <a:spAutoFit/>
          </a:bodyPr>
          <a:lstStyle/>
          <a:p>
            <a:pPr defTabSz="683127">
              <a:lnSpc>
                <a:spcPct val="80000"/>
              </a:lnSpc>
            </a:pPr>
            <a:r>
              <a:rPr lang="en-US" sz="2400" b="1" dirty="0">
                <a:solidFill>
                  <a:schemeClr val="accent1"/>
                </a:solidFill>
                <a:latin typeface="Open Sans"/>
                <a:cs typeface="Open Sans"/>
              </a:rPr>
              <a:t>Why Do You Need to Be on Page 1 of Google?</a:t>
            </a:r>
            <a:endParaRPr lang="en-US" sz="2800" b="1" dirty="0">
              <a:solidFill>
                <a:schemeClr val="accent1"/>
              </a:solidFill>
              <a:latin typeface="Open Sans"/>
              <a:cs typeface="Open Sans"/>
            </a:endParaRPr>
          </a:p>
        </p:txBody>
      </p:sp>
      <p:sp>
        <p:nvSpPr>
          <p:cNvPr id="6" name="Rectangle 5"/>
          <p:cNvSpPr/>
          <p:nvPr/>
        </p:nvSpPr>
        <p:spPr>
          <a:xfrm>
            <a:off x="4267200" y="819150"/>
            <a:ext cx="59850" cy="533401"/>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lIns="34164" tIns="17082" rIns="34164" bIns="17082" rtlCol="0" anchor="ctr"/>
          <a:lstStyle/>
          <a:p>
            <a:pPr algn="ctr" defTabSz="683127"/>
            <a:endParaRPr lang="en-US" sz="600" dirty="0">
              <a:solidFill>
                <a:prstClr val="white"/>
              </a:solidFill>
              <a:latin typeface="Gill Sans Light"/>
            </a:endParaRPr>
          </a:p>
        </p:txBody>
      </p:sp>
      <p:pic>
        <p:nvPicPr>
          <p:cNvPr id="18" name="Picture 17" descr="tempe-pest-control-screenshot-ranking-6.png"/>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09600" y="5586798"/>
            <a:ext cx="2667000" cy="490152"/>
          </a:xfrm>
          <a:prstGeom prst="rect">
            <a:avLst/>
          </a:prstGeom>
        </p:spPr>
      </p:pic>
      <p:sp>
        <p:nvSpPr>
          <p:cNvPr id="2" name="TextBox 1"/>
          <p:cNvSpPr txBox="1"/>
          <p:nvPr/>
        </p:nvSpPr>
        <p:spPr>
          <a:xfrm>
            <a:off x="4343400" y="2137886"/>
            <a:ext cx="4038600" cy="1384995"/>
          </a:xfrm>
          <a:prstGeom prst="rect">
            <a:avLst/>
          </a:prstGeom>
          <a:noFill/>
        </p:spPr>
        <p:txBody>
          <a:bodyPr wrap="square" rtlCol="0">
            <a:spAutoFit/>
          </a:bodyPr>
          <a:lstStyle/>
          <a:p>
            <a:r>
              <a:rPr lang="en-US" sz="1400" b="1" dirty="0">
                <a:solidFill>
                  <a:srgbClr val="626D70"/>
                </a:solidFill>
                <a:latin typeface="Open Sans"/>
                <a:cs typeface="Open Sans"/>
              </a:rPr>
              <a:t>81% of consumers search online before buying. </a:t>
            </a:r>
            <a:r>
              <a:rPr lang="en-US" sz="1400" dirty="0">
                <a:solidFill>
                  <a:srgbClr val="626D70"/>
                </a:solidFill>
                <a:latin typeface="Open Sans"/>
                <a:cs typeface="Open Sans"/>
              </a:rPr>
              <a:t>Purchases begin with search. Prospective buyers search online for helpful product information, price comparisons, and trustworthy reviews.</a:t>
            </a:r>
            <a:r>
              <a:rPr lang="en-US" sz="1400" b="1" dirty="0">
                <a:solidFill>
                  <a:srgbClr val="626D70"/>
                </a:solidFill>
                <a:latin typeface="Open Sans"/>
                <a:cs typeface="Open Sans"/>
              </a:rPr>
              <a:t> – </a:t>
            </a:r>
            <a:r>
              <a:rPr lang="en-US" sz="1400" b="1" dirty="0" err="1">
                <a:solidFill>
                  <a:srgbClr val="626D70"/>
                </a:solidFill>
                <a:latin typeface="Open Sans"/>
                <a:cs typeface="Open Sans"/>
              </a:rPr>
              <a:t>Adweek</a:t>
            </a:r>
            <a:endParaRPr lang="en-US" sz="1400" dirty="0">
              <a:solidFill>
                <a:srgbClr val="626D70"/>
              </a:solidFill>
              <a:latin typeface="Open Sans"/>
              <a:cs typeface="Open Sans"/>
            </a:endParaRPr>
          </a:p>
          <a:p>
            <a:endParaRPr lang="en-US" sz="1400" dirty="0">
              <a:solidFill>
                <a:srgbClr val="626D70"/>
              </a:solidFill>
              <a:latin typeface="Open Sans"/>
              <a:cs typeface="Open Sans"/>
            </a:endParaRPr>
          </a:p>
        </p:txBody>
      </p:sp>
      <p:sp>
        <p:nvSpPr>
          <p:cNvPr id="27" name="TextBox 26"/>
          <p:cNvSpPr txBox="1"/>
          <p:nvPr/>
        </p:nvSpPr>
        <p:spPr>
          <a:xfrm>
            <a:off x="4343400" y="3509486"/>
            <a:ext cx="4038600" cy="738664"/>
          </a:xfrm>
          <a:prstGeom prst="rect">
            <a:avLst/>
          </a:prstGeom>
          <a:noFill/>
        </p:spPr>
        <p:txBody>
          <a:bodyPr wrap="square" rtlCol="0">
            <a:spAutoFit/>
          </a:bodyPr>
          <a:lstStyle/>
          <a:p>
            <a:r>
              <a:rPr lang="en-US" sz="1400" b="1" dirty="0">
                <a:solidFill>
                  <a:srgbClr val="626D70"/>
                </a:solidFill>
                <a:latin typeface="Open Sans"/>
                <a:cs typeface="Open Sans"/>
              </a:rPr>
              <a:t>84% of clicks are organic.</a:t>
            </a:r>
            <a:r>
              <a:rPr lang="en-US" sz="1400" dirty="0">
                <a:solidFill>
                  <a:srgbClr val="626D70"/>
                </a:solidFill>
                <a:latin typeface="Open Sans"/>
                <a:cs typeface="Open Sans"/>
              </a:rPr>
              <a:t>  Searchers skip advertisements and click on organic search results to find what they’re looking for.</a:t>
            </a:r>
          </a:p>
        </p:txBody>
      </p:sp>
    </p:spTree>
    <p:extLst>
      <p:ext uri="{BB962C8B-B14F-4D97-AF65-F5344CB8AC3E}">
        <p14:creationId xmlns:p14="http://schemas.microsoft.com/office/powerpoint/2010/main" val="20762665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TextBox 81"/>
          <p:cNvSpPr txBox="1"/>
          <p:nvPr/>
        </p:nvSpPr>
        <p:spPr>
          <a:xfrm>
            <a:off x="797900" y="514350"/>
            <a:ext cx="8346100" cy="342401"/>
          </a:xfrm>
          <a:prstGeom prst="rect">
            <a:avLst/>
          </a:prstGeom>
          <a:noFill/>
        </p:spPr>
        <p:txBody>
          <a:bodyPr wrap="square" lIns="34290" tIns="17145" rIns="34290" bIns="17145" rtlCol="0">
            <a:spAutoFit/>
          </a:bodyPr>
          <a:lstStyle/>
          <a:p>
            <a:pPr>
              <a:lnSpc>
                <a:spcPct val="80000"/>
              </a:lnSpc>
            </a:pPr>
            <a:r>
              <a:rPr lang="en-US" sz="2400" b="1" dirty="0">
                <a:solidFill>
                  <a:srgbClr val="3DB3DC"/>
                </a:solidFill>
                <a:latin typeface="Open Sans"/>
                <a:cs typeface="Open Sans"/>
              </a:rPr>
              <a:t>So How Do You Get To Page 1 of Google Organically?</a:t>
            </a:r>
          </a:p>
        </p:txBody>
      </p:sp>
      <p:sp>
        <p:nvSpPr>
          <p:cNvPr id="84" name="Rectangle 83"/>
          <p:cNvSpPr/>
          <p:nvPr/>
        </p:nvSpPr>
        <p:spPr>
          <a:xfrm>
            <a:off x="700922" y="447302"/>
            <a:ext cx="53241" cy="471039"/>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lIns="34290" tIns="17145" rIns="34290" bIns="17145" rtlCol="0" anchor="ctr"/>
          <a:lstStyle/>
          <a:p>
            <a:pPr algn="ctr"/>
            <a:endParaRPr lang="en-US" sz="600">
              <a:solidFill>
                <a:prstClr val="white"/>
              </a:solidFill>
              <a:latin typeface="Gill Sans MT"/>
            </a:endParaRPr>
          </a:p>
        </p:txBody>
      </p:sp>
      <p:sp>
        <p:nvSpPr>
          <p:cNvPr id="12" name="TextBox 11"/>
          <p:cNvSpPr txBox="1"/>
          <p:nvPr/>
        </p:nvSpPr>
        <p:spPr>
          <a:xfrm>
            <a:off x="762001" y="2585903"/>
            <a:ext cx="4267200" cy="1177245"/>
          </a:xfrm>
          <a:prstGeom prst="rect">
            <a:avLst/>
          </a:prstGeom>
          <a:noFill/>
        </p:spPr>
        <p:txBody>
          <a:bodyPr wrap="square" lIns="68580" tIns="34290" rIns="68580" bIns="34290" rtlCol="0">
            <a:spAutoFit/>
          </a:bodyPr>
          <a:lstStyle/>
          <a:p>
            <a:r>
              <a:rPr lang="en-US" dirty="0">
                <a:solidFill>
                  <a:srgbClr val="737572"/>
                </a:solidFill>
                <a:latin typeface="Open Sans"/>
                <a:cs typeface="Open Sans"/>
              </a:rPr>
              <a:t>SEO stands for Search Engine Optimization and it is the </a:t>
            </a:r>
            <a:r>
              <a:rPr lang="en-US" b="1" dirty="0">
                <a:solidFill>
                  <a:srgbClr val="737572"/>
                </a:solidFill>
                <a:latin typeface="Open Sans"/>
                <a:cs typeface="Open Sans"/>
              </a:rPr>
              <a:t>WORK</a:t>
            </a:r>
            <a:r>
              <a:rPr lang="en-US" dirty="0">
                <a:solidFill>
                  <a:srgbClr val="737572"/>
                </a:solidFill>
                <a:latin typeface="Open Sans"/>
                <a:cs typeface="Open Sans"/>
              </a:rPr>
              <a:t> that goes into a website to get it on the first page of Google.</a:t>
            </a:r>
          </a:p>
        </p:txBody>
      </p:sp>
      <p:grpSp>
        <p:nvGrpSpPr>
          <p:cNvPr id="13" name="Group 12"/>
          <p:cNvGrpSpPr>
            <a:grpSpLocks/>
          </p:cNvGrpSpPr>
          <p:nvPr/>
        </p:nvGrpSpPr>
        <p:grpSpPr>
          <a:xfrm>
            <a:off x="5486399" y="1575556"/>
            <a:ext cx="2933967" cy="2390247"/>
            <a:chOff x="4300539" y="1984376"/>
            <a:chExt cx="3589338" cy="2890838"/>
          </a:xfrm>
        </p:grpSpPr>
        <p:sp>
          <p:nvSpPr>
            <p:cNvPr id="14" name="Freeform 5"/>
            <p:cNvSpPr>
              <a:spLocks/>
            </p:cNvSpPr>
            <p:nvPr/>
          </p:nvSpPr>
          <p:spPr bwMode="auto">
            <a:xfrm>
              <a:off x="4300539" y="1984376"/>
              <a:ext cx="3589338" cy="2170113"/>
            </a:xfrm>
            <a:custGeom>
              <a:avLst/>
              <a:gdLst>
                <a:gd name="T0" fmla="*/ 2537 w 2537"/>
                <a:gd name="T1" fmla="*/ 1533 h 1533"/>
                <a:gd name="T2" fmla="*/ 2537 w 2537"/>
                <a:gd name="T3" fmla="*/ 71 h 1533"/>
                <a:gd name="T4" fmla="*/ 2467 w 2537"/>
                <a:gd name="T5" fmla="*/ 0 h 1533"/>
                <a:gd name="T6" fmla="*/ 71 w 2537"/>
                <a:gd name="T7" fmla="*/ 0 h 1533"/>
                <a:gd name="T8" fmla="*/ 0 w 2537"/>
                <a:gd name="T9" fmla="*/ 71 h 1533"/>
                <a:gd name="T10" fmla="*/ 0 w 2537"/>
                <a:gd name="T11" fmla="*/ 1533 h 1533"/>
                <a:gd name="T12" fmla="*/ 2537 w 2537"/>
                <a:gd name="T13" fmla="*/ 1533 h 1533"/>
              </a:gdLst>
              <a:ahLst/>
              <a:cxnLst>
                <a:cxn ang="0">
                  <a:pos x="T0" y="T1"/>
                </a:cxn>
                <a:cxn ang="0">
                  <a:pos x="T2" y="T3"/>
                </a:cxn>
                <a:cxn ang="0">
                  <a:pos x="T4" y="T5"/>
                </a:cxn>
                <a:cxn ang="0">
                  <a:pos x="T6" y="T7"/>
                </a:cxn>
                <a:cxn ang="0">
                  <a:pos x="T8" y="T9"/>
                </a:cxn>
                <a:cxn ang="0">
                  <a:pos x="T10" y="T11"/>
                </a:cxn>
                <a:cxn ang="0">
                  <a:pos x="T12" y="T13"/>
                </a:cxn>
              </a:cxnLst>
              <a:rect l="0" t="0" r="r" b="b"/>
              <a:pathLst>
                <a:path w="2537" h="1533">
                  <a:moveTo>
                    <a:pt x="2537" y="1533"/>
                  </a:moveTo>
                  <a:cubicBezTo>
                    <a:pt x="2537" y="71"/>
                    <a:pt x="2537" y="71"/>
                    <a:pt x="2537" y="71"/>
                  </a:cubicBezTo>
                  <a:cubicBezTo>
                    <a:pt x="2537" y="32"/>
                    <a:pt x="2506" y="0"/>
                    <a:pt x="2467" y="0"/>
                  </a:cubicBezTo>
                  <a:cubicBezTo>
                    <a:pt x="71" y="0"/>
                    <a:pt x="71" y="0"/>
                    <a:pt x="71" y="0"/>
                  </a:cubicBezTo>
                  <a:cubicBezTo>
                    <a:pt x="32" y="0"/>
                    <a:pt x="0" y="32"/>
                    <a:pt x="0" y="71"/>
                  </a:cubicBezTo>
                  <a:cubicBezTo>
                    <a:pt x="0" y="1533"/>
                    <a:pt x="0" y="1533"/>
                    <a:pt x="0" y="1533"/>
                  </a:cubicBezTo>
                  <a:lnTo>
                    <a:pt x="2537" y="1533"/>
                  </a:lnTo>
                  <a:close/>
                </a:path>
              </a:pathLst>
            </a:custGeom>
            <a:solidFill>
              <a:srgbClr val="181818"/>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83144"/>
              <a:endParaRPr lang="id-ID" sz="1400" dirty="0">
                <a:solidFill>
                  <a:srgbClr val="737572"/>
                </a:solidFill>
                <a:latin typeface="Calibri Light"/>
              </a:endParaRPr>
            </a:p>
          </p:txBody>
        </p:sp>
        <p:sp>
          <p:nvSpPr>
            <p:cNvPr id="15" name="Freeform 6"/>
            <p:cNvSpPr>
              <a:spLocks noEditPoints="1"/>
            </p:cNvSpPr>
            <p:nvPr/>
          </p:nvSpPr>
          <p:spPr bwMode="auto">
            <a:xfrm>
              <a:off x="4440239" y="2132014"/>
              <a:ext cx="3309938" cy="1873250"/>
            </a:xfrm>
            <a:custGeom>
              <a:avLst/>
              <a:gdLst>
                <a:gd name="T0" fmla="*/ 2075 w 2085"/>
                <a:gd name="T1" fmla="*/ 10 h 1180"/>
                <a:gd name="T2" fmla="*/ 2075 w 2085"/>
                <a:gd name="T3" fmla="*/ 1170 h 1180"/>
                <a:gd name="T4" fmla="*/ 10 w 2085"/>
                <a:gd name="T5" fmla="*/ 1170 h 1180"/>
                <a:gd name="T6" fmla="*/ 10 w 2085"/>
                <a:gd name="T7" fmla="*/ 10 h 1180"/>
                <a:gd name="T8" fmla="*/ 2075 w 2085"/>
                <a:gd name="T9" fmla="*/ 10 h 1180"/>
                <a:gd name="T10" fmla="*/ 2085 w 2085"/>
                <a:gd name="T11" fmla="*/ 0 h 1180"/>
                <a:gd name="T12" fmla="*/ 2075 w 2085"/>
                <a:gd name="T13" fmla="*/ 0 h 1180"/>
                <a:gd name="T14" fmla="*/ 10 w 2085"/>
                <a:gd name="T15" fmla="*/ 0 h 1180"/>
                <a:gd name="T16" fmla="*/ 0 w 2085"/>
                <a:gd name="T17" fmla="*/ 0 h 1180"/>
                <a:gd name="T18" fmla="*/ 0 w 2085"/>
                <a:gd name="T19" fmla="*/ 10 h 1180"/>
                <a:gd name="T20" fmla="*/ 0 w 2085"/>
                <a:gd name="T21" fmla="*/ 1170 h 1180"/>
                <a:gd name="T22" fmla="*/ 0 w 2085"/>
                <a:gd name="T23" fmla="*/ 1180 h 1180"/>
                <a:gd name="T24" fmla="*/ 10 w 2085"/>
                <a:gd name="T25" fmla="*/ 1180 h 1180"/>
                <a:gd name="T26" fmla="*/ 2075 w 2085"/>
                <a:gd name="T27" fmla="*/ 1180 h 1180"/>
                <a:gd name="T28" fmla="*/ 2085 w 2085"/>
                <a:gd name="T29" fmla="*/ 1180 h 1180"/>
                <a:gd name="T30" fmla="*/ 2085 w 2085"/>
                <a:gd name="T31" fmla="*/ 1170 h 1180"/>
                <a:gd name="T32" fmla="*/ 2085 w 2085"/>
                <a:gd name="T33" fmla="*/ 10 h 1180"/>
                <a:gd name="T34" fmla="*/ 2085 w 2085"/>
                <a:gd name="T35" fmla="*/ 0 h 1180"/>
                <a:gd name="T36" fmla="*/ 2085 w 2085"/>
                <a:gd name="T37" fmla="*/ 0 h 1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085" h="1180">
                  <a:moveTo>
                    <a:pt x="2075" y="10"/>
                  </a:moveTo>
                  <a:lnTo>
                    <a:pt x="2075" y="1170"/>
                  </a:lnTo>
                  <a:lnTo>
                    <a:pt x="10" y="1170"/>
                  </a:lnTo>
                  <a:lnTo>
                    <a:pt x="10" y="10"/>
                  </a:lnTo>
                  <a:lnTo>
                    <a:pt x="2075" y="10"/>
                  </a:lnTo>
                  <a:close/>
                  <a:moveTo>
                    <a:pt x="2085" y="0"/>
                  </a:moveTo>
                  <a:lnTo>
                    <a:pt x="2075" y="0"/>
                  </a:lnTo>
                  <a:lnTo>
                    <a:pt x="10" y="0"/>
                  </a:lnTo>
                  <a:lnTo>
                    <a:pt x="0" y="0"/>
                  </a:lnTo>
                  <a:lnTo>
                    <a:pt x="0" y="10"/>
                  </a:lnTo>
                  <a:lnTo>
                    <a:pt x="0" y="1170"/>
                  </a:lnTo>
                  <a:lnTo>
                    <a:pt x="0" y="1180"/>
                  </a:lnTo>
                  <a:lnTo>
                    <a:pt x="10" y="1180"/>
                  </a:lnTo>
                  <a:lnTo>
                    <a:pt x="2075" y="1180"/>
                  </a:lnTo>
                  <a:lnTo>
                    <a:pt x="2085" y="1180"/>
                  </a:lnTo>
                  <a:lnTo>
                    <a:pt x="2085" y="1170"/>
                  </a:lnTo>
                  <a:lnTo>
                    <a:pt x="2085" y="10"/>
                  </a:lnTo>
                  <a:lnTo>
                    <a:pt x="2085" y="0"/>
                  </a:lnTo>
                  <a:lnTo>
                    <a:pt x="2085" y="0"/>
                  </a:lnTo>
                  <a:close/>
                </a:path>
              </a:pathLst>
            </a:custGeom>
            <a:solidFill>
              <a:srgbClr val="0C0D11"/>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83144"/>
              <a:endParaRPr lang="id-ID" sz="1400" dirty="0">
                <a:solidFill>
                  <a:srgbClr val="737572"/>
                </a:solidFill>
                <a:latin typeface="Calibri Light"/>
              </a:endParaRPr>
            </a:p>
          </p:txBody>
        </p:sp>
        <p:sp>
          <p:nvSpPr>
            <p:cNvPr id="16" name="Freeform 7"/>
            <p:cNvSpPr>
              <a:spLocks noEditPoints="1"/>
            </p:cNvSpPr>
            <p:nvPr/>
          </p:nvSpPr>
          <p:spPr bwMode="auto">
            <a:xfrm>
              <a:off x="4440239" y="2132014"/>
              <a:ext cx="3309938" cy="1873250"/>
            </a:xfrm>
            <a:custGeom>
              <a:avLst/>
              <a:gdLst>
                <a:gd name="T0" fmla="*/ 2075 w 2085"/>
                <a:gd name="T1" fmla="*/ 10 h 1180"/>
                <a:gd name="T2" fmla="*/ 2075 w 2085"/>
                <a:gd name="T3" fmla="*/ 1170 h 1180"/>
                <a:gd name="T4" fmla="*/ 10 w 2085"/>
                <a:gd name="T5" fmla="*/ 1170 h 1180"/>
                <a:gd name="T6" fmla="*/ 10 w 2085"/>
                <a:gd name="T7" fmla="*/ 10 h 1180"/>
                <a:gd name="T8" fmla="*/ 2075 w 2085"/>
                <a:gd name="T9" fmla="*/ 10 h 1180"/>
                <a:gd name="T10" fmla="*/ 2085 w 2085"/>
                <a:gd name="T11" fmla="*/ 0 h 1180"/>
                <a:gd name="T12" fmla="*/ 2075 w 2085"/>
                <a:gd name="T13" fmla="*/ 0 h 1180"/>
                <a:gd name="T14" fmla="*/ 10 w 2085"/>
                <a:gd name="T15" fmla="*/ 0 h 1180"/>
                <a:gd name="T16" fmla="*/ 0 w 2085"/>
                <a:gd name="T17" fmla="*/ 0 h 1180"/>
                <a:gd name="T18" fmla="*/ 0 w 2085"/>
                <a:gd name="T19" fmla="*/ 10 h 1180"/>
                <a:gd name="T20" fmla="*/ 0 w 2085"/>
                <a:gd name="T21" fmla="*/ 1170 h 1180"/>
                <a:gd name="T22" fmla="*/ 0 w 2085"/>
                <a:gd name="T23" fmla="*/ 1180 h 1180"/>
                <a:gd name="T24" fmla="*/ 10 w 2085"/>
                <a:gd name="T25" fmla="*/ 1180 h 1180"/>
                <a:gd name="T26" fmla="*/ 2075 w 2085"/>
                <a:gd name="T27" fmla="*/ 1180 h 1180"/>
                <a:gd name="T28" fmla="*/ 2085 w 2085"/>
                <a:gd name="T29" fmla="*/ 1180 h 1180"/>
                <a:gd name="T30" fmla="*/ 2085 w 2085"/>
                <a:gd name="T31" fmla="*/ 1170 h 1180"/>
                <a:gd name="T32" fmla="*/ 2085 w 2085"/>
                <a:gd name="T33" fmla="*/ 10 h 1180"/>
                <a:gd name="T34" fmla="*/ 2085 w 2085"/>
                <a:gd name="T35" fmla="*/ 0 h 1180"/>
                <a:gd name="T36" fmla="*/ 2085 w 2085"/>
                <a:gd name="T37" fmla="*/ 0 h 1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085" h="1180">
                  <a:moveTo>
                    <a:pt x="2075" y="10"/>
                  </a:moveTo>
                  <a:lnTo>
                    <a:pt x="2075" y="1170"/>
                  </a:lnTo>
                  <a:lnTo>
                    <a:pt x="10" y="1170"/>
                  </a:lnTo>
                  <a:lnTo>
                    <a:pt x="10" y="10"/>
                  </a:lnTo>
                  <a:lnTo>
                    <a:pt x="2075" y="10"/>
                  </a:lnTo>
                  <a:moveTo>
                    <a:pt x="2085" y="0"/>
                  </a:moveTo>
                  <a:lnTo>
                    <a:pt x="2075" y="0"/>
                  </a:lnTo>
                  <a:lnTo>
                    <a:pt x="10" y="0"/>
                  </a:lnTo>
                  <a:lnTo>
                    <a:pt x="0" y="0"/>
                  </a:lnTo>
                  <a:lnTo>
                    <a:pt x="0" y="10"/>
                  </a:lnTo>
                  <a:lnTo>
                    <a:pt x="0" y="1170"/>
                  </a:lnTo>
                  <a:lnTo>
                    <a:pt x="0" y="1180"/>
                  </a:lnTo>
                  <a:lnTo>
                    <a:pt x="10" y="1180"/>
                  </a:lnTo>
                  <a:lnTo>
                    <a:pt x="2075" y="1180"/>
                  </a:lnTo>
                  <a:lnTo>
                    <a:pt x="2085" y="1180"/>
                  </a:lnTo>
                  <a:lnTo>
                    <a:pt x="2085" y="1170"/>
                  </a:lnTo>
                  <a:lnTo>
                    <a:pt x="2085" y="10"/>
                  </a:lnTo>
                  <a:lnTo>
                    <a:pt x="2085" y="0"/>
                  </a:lnTo>
                  <a:lnTo>
                    <a:pt x="2085" y="0"/>
                  </a:lnTo>
                </a:path>
              </a:pathLst>
            </a:cu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83144"/>
              <a:endParaRPr lang="id-ID" sz="1400" dirty="0">
                <a:solidFill>
                  <a:srgbClr val="737572"/>
                </a:solidFill>
                <a:latin typeface="Calibri Light"/>
              </a:endParaRPr>
            </a:p>
          </p:txBody>
        </p:sp>
        <p:sp>
          <p:nvSpPr>
            <p:cNvPr id="17" name="Rectangle 8"/>
            <p:cNvSpPr>
              <a:spLocks noChangeArrowheads="1"/>
            </p:cNvSpPr>
            <p:nvPr/>
          </p:nvSpPr>
          <p:spPr bwMode="auto">
            <a:xfrm>
              <a:off x="4456114" y="2147889"/>
              <a:ext cx="3278188" cy="1841500"/>
            </a:xfrm>
            <a:prstGeom prst="rect">
              <a:avLst/>
            </a:prstGeom>
            <a:solidFill>
              <a:srgbClr val="7E7E7E"/>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683144"/>
              <a:endParaRPr lang="id-ID" sz="1400" dirty="0">
                <a:solidFill>
                  <a:srgbClr val="737572"/>
                </a:solidFill>
                <a:latin typeface="Calibri Light"/>
              </a:endParaRPr>
            </a:p>
          </p:txBody>
        </p:sp>
        <p:sp>
          <p:nvSpPr>
            <p:cNvPr id="18" name="Freeform 9"/>
            <p:cNvSpPr>
              <a:spLocks/>
            </p:cNvSpPr>
            <p:nvPr/>
          </p:nvSpPr>
          <p:spPr bwMode="auto">
            <a:xfrm>
              <a:off x="5484814" y="4826001"/>
              <a:ext cx="1208088" cy="49213"/>
            </a:xfrm>
            <a:custGeom>
              <a:avLst/>
              <a:gdLst>
                <a:gd name="T0" fmla="*/ 852 w 854"/>
                <a:gd name="T1" fmla="*/ 24 h 35"/>
                <a:gd name="T2" fmla="*/ 478 w 854"/>
                <a:gd name="T3" fmla="*/ 5 h 35"/>
                <a:gd name="T4" fmla="*/ 478 w 854"/>
                <a:gd name="T5" fmla="*/ 0 h 35"/>
                <a:gd name="T6" fmla="*/ 427 w 854"/>
                <a:gd name="T7" fmla="*/ 3 h 35"/>
                <a:gd name="T8" fmla="*/ 375 w 854"/>
                <a:gd name="T9" fmla="*/ 0 h 35"/>
                <a:gd name="T10" fmla="*/ 375 w 854"/>
                <a:gd name="T11" fmla="*/ 5 h 35"/>
                <a:gd name="T12" fmla="*/ 1 w 854"/>
                <a:gd name="T13" fmla="*/ 24 h 35"/>
                <a:gd name="T14" fmla="*/ 24 w 854"/>
                <a:gd name="T15" fmla="*/ 35 h 35"/>
                <a:gd name="T16" fmla="*/ 375 w 854"/>
                <a:gd name="T17" fmla="*/ 35 h 35"/>
                <a:gd name="T18" fmla="*/ 478 w 854"/>
                <a:gd name="T19" fmla="*/ 35 h 35"/>
                <a:gd name="T20" fmla="*/ 829 w 854"/>
                <a:gd name="T21" fmla="*/ 35 h 35"/>
                <a:gd name="T22" fmla="*/ 852 w 854"/>
                <a:gd name="T23" fmla="*/ 24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54" h="35">
                  <a:moveTo>
                    <a:pt x="852" y="24"/>
                  </a:moveTo>
                  <a:cubicBezTo>
                    <a:pt x="478" y="5"/>
                    <a:pt x="478" y="5"/>
                    <a:pt x="478" y="5"/>
                  </a:cubicBezTo>
                  <a:cubicBezTo>
                    <a:pt x="478" y="0"/>
                    <a:pt x="478" y="0"/>
                    <a:pt x="478" y="0"/>
                  </a:cubicBezTo>
                  <a:cubicBezTo>
                    <a:pt x="427" y="3"/>
                    <a:pt x="427" y="3"/>
                    <a:pt x="427" y="3"/>
                  </a:cubicBezTo>
                  <a:cubicBezTo>
                    <a:pt x="375" y="0"/>
                    <a:pt x="375" y="0"/>
                    <a:pt x="375" y="0"/>
                  </a:cubicBezTo>
                  <a:cubicBezTo>
                    <a:pt x="375" y="5"/>
                    <a:pt x="375" y="5"/>
                    <a:pt x="375" y="5"/>
                  </a:cubicBezTo>
                  <a:cubicBezTo>
                    <a:pt x="1" y="24"/>
                    <a:pt x="1" y="24"/>
                    <a:pt x="1" y="24"/>
                  </a:cubicBezTo>
                  <a:cubicBezTo>
                    <a:pt x="1" y="24"/>
                    <a:pt x="0" y="35"/>
                    <a:pt x="24" y="35"/>
                  </a:cubicBezTo>
                  <a:cubicBezTo>
                    <a:pt x="41" y="35"/>
                    <a:pt x="247" y="35"/>
                    <a:pt x="375" y="35"/>
                  </a:cubicBezTo>
                  <a:cubicBezTo>
                    <a:pt x="435" y="35"/>
                    <a:pt x="478" y="35"/>
                    <a:pt x="478" y="35"/>
                  </a:cubicBezTo>
                  <a:cubicBezTo>
                    <a:pt x="606" y="35"/>
                    <a:pt x="812" y="35"/>
                    <a:pt x="829" y="35"/>
                  </a:cubicBezTo>
                  <a:cubicBezTo>
                    <a:pt x="854" y="35"/>
                    <a:pt x="852" y="24"/>
                    <a:pt x="852" y="24"/>
                  </a:cubicBezTo>
                  <a:close/>
                </a:path>
              </a:pathLst>
            </a:custGeom>
            <a:solidFill>
              <a:srgbClr val="181818"/>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83144"/>
              <a:endParaRPr lang="id-ID" sz="1400" dirty="0">
                <a:solidFill>
                  <a:srgbClr val="737572"/>
                </a:solidFill>
                <a:latin typeface="Calibri Light"/>
              </a:endParaRPr>
            </a:p>
          </p:txBody>
        </p:sp>
        <p:sp>
          <p:nvSpPr>
            <p:cNvPr id="19" name="Freeform 10"/>
            <p:cNvSpPr>
              <a:spLocks/>
            </p:cNvSpPr>
            <p:nvPr/>
          </p:nvSpPr>
          <p:spPr bwMode="auto">
            <a:xfrm>
              <a:off x="5478464" y="4446589"/>
              <a:ext cx="1219200" cy="417513"/>
            </a:xfrm>
            <a:custGeom>
              <a:avLst/>
              <a:gdLst>
                <a:gd name="T0" fmla="*/ 790 w 861"/>
                <a:gd name="T1" fmla="*/ 274 h 295"/>
                <a:gd name="T2" fmla="*/ 738 w 861"/>
                <a:gd name="T3" fmla="*/ 224 h 295"/>
                <a:gd name="T4" fmla="*/ 714 w 861"/>
                <a:gd name="T5" fmla="*/ 0 h 295"/>
                <a:gd name="T6" fmla="*/ 431 w 861"/>
                <a:gd name="T7" fmla="*/ 4 h 295"/>
                <a:gd name="T8" fmla="*/ 147 w 861"/>
                <a:gd name="T9" fmla="*/ 0 h 295"/>
                <a:gd name="T10" fmla="*/ 124 w 861"/>
                <a:gd name="T11" fmla="*/ 224 h 295"/>
                <a:gd name="T12" fmla="*/ 72 w 861"/>
                <a:gd name="T13" fmla="*/ 274 h 295"/>
                <a:gd name="T14" fmla="*/ 0 w 861"/>
                <a:gd name="T15" fmla="*/ 291 h 295"/>
                <a:gd name="T16" fmla="*/ 0 w 861"/>
                <a:gd name="T17" fmla="*/ 295 h 295"/>
                <a:gd name="T18" fmla="*/ 379 w 861"/>
                <a:gd name="T19" fmla="*/ 295 h 295"/>
                <a:gd name="T20" fmla="*/ 482 w 861"/>
                <a:gd name="T21" fmla="*/ 295 h 295"/>
                <a:gd name="T22" fmla="*/ 861 w 861"/>
                <a:gd name="T23" fmla="*/ 295 h 295"/>
                <a:gd name="T24" fmla="*/ 861 w 861"/>
                <a:gd name="T25" fmla="*/ 291 h 295"/>
                <a:gd name="T26" fmla="*/ 790 w 861"/>
                <a:gd name="T27" fmla="*/ 274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61" h="295">
                  <a:moveTo>
                    <a:pt x="790" y="274"/>
                  </a:moveTo>
                  <a:cubicBezTo>
                    <a:pt x="760" y="268"/>
                    <a:pt x="744" y="271"/>
                    <a:pt x="738" y="224"/>
                  </a:cubicBezTo>
                  <a:cubicBezTo>
                    <a:pt x="731" y="177"/>
                    <a:pt x="714" y="0"/>
                    <a:pt x="714" y="0"/>
                  </a:cubicBezTo>
                  <a:cubicBezTo>
                    <a:pt x="431" y="4"/>
                    <a:pt x="431" y="4"/>
                    <a:pt x="431" y="4"/>
                  </a:cubicBezTo>
                  <a:cubicBezTo>
                    <a:pt x="147" y="0"/>
                    <a:pt x="147" y="0"/>
                    <a:pt x="147" y="0"/>
                  </a:cubicBezTo>
                  <a:cubicBezTo>
                    <a:pt x="147" y="0"/>
                    <a:pt x="130" y="177"/>
                    <a:pt x="124" y="224"/>
                  </a:cubicBezTo>
                  <a:cubicBezTo>
                    <a:pt x="117" y="271"/>
                    <a:pt x="102" y="268"/>
                    <a:pt x="72" y="274"/>
                  </a:cubicBezTo>
                  <a:cubicBezTo>
                    <a:pt x="42" y="280"/>
                    <a:pt x="0" y="287"/>
                    <a:pt x="0" y="291"/>
                  </a:cubicBezTo>
                  <a:cubicBezTo>
                    <a:pt x="0" y="295"/>
                    <a:pt x="0" y="295"/>
                    <a:pt x="0" y="295"/>
                  </a:cubicBezTo>
                  <a:cubicBezTo>
                    <a:pt x="379" y="295"/>
                    <a:pt x="379" y="295"/>
                    <a:pt x="379" y="295"/>
                  </a:cubicBezTo>
                  <a:cubicBezTo>
                    <a:pt x="482" y="295"/>
                    <a:pt x="482" y="295"/>
                    <a:pt x="482" y="295"/>
                  </a:cubicBezTo>
                  <a:cubicBezTo>
                    <a:pt x="861" y="295"/>
                    <a:pt x="861" y="295"/>
                    <a:pt x="861" y="295"/>
                  </a:cubicBezTo>
                  <a:cubicBezTo>
                    <a:pt x="861" y="295"/>
                    <a:pt x="861" y="295"/>
                    <a:pt x="861" y="291"/>
                  </a:cubicBezTo>
                  <a:cubicBezTo>
                    <a:pt x="861" y="287"/>
                    <a:pt x="820" y="280"/>
                    <a:pt x="790" y="274"/>
                  </a:cubicBezTo>
                  <a:close/>
                </a:path>
              </a:pathLst>
            </a:custGeom>
            <a:solidFill>
              <a:srgbClr val="D2D3D5"/>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83144"/>
              <a:endParaRPr lang="id-ID" sz="1400" dirty="0">
                <a:solidFill>
                  <a:srgbClr val="737572"/>
                </a:solidFill>
                <a:latin typeface="Calibri Light"/>
              </a:endParaRPr>
            </a:p>
          </p:txBody>
        </p:sp>
        <p:sp>
          <p:nvSpPr>
            <p:cNvPr id="20" name="Oval 11"/>
            <p:cNvSpPr>
              <a:spLocks noChangeArrowheads="1"/>
            </p:cNvSpPr>
            <p:nvPr/>
          </p:nvSpPr>
          <p:spPr bwMode="auto">
            <a:xfrm>
              <a:off x="6070602" y="2044701"/>
              <a:ext cx="49213" cy="49213"/>
            </a:xfrm>
            <a:prstGeom prst="ellipse">
              <a:avLst/>
            </a:prstGeom>
            <a:solidFill>
              <a:srgbClr val="2C2C2C"/>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83144"/>
              <a:endParaRPr lang="id-ID" sz="1400" dirty="0">
                <a:solidFill>
                  <a:srgbClr val="737572"/>
                </a:solidFill>
                <a:latin typeface="Calibri Light"/>
              </a:endParaRPr>
            </a:p>
          </p:txBody>
        </p:sp>
        <p:sp>
          <p:nvSpPr>
            <p:cNvPr id="21" name="Oval 12"/>
            <p:cNvSpPr>
              <a:spLocks noChangeArrowheads="1"/>
            </p:cNvSpPr>
            <p:nvPr/>
          </p:nvSpPr>
          <p:spPr bwMode="auto">
            <a:xfrm>
              <a:off x="6070602" y="2041526"/>
              <a:ext cx="49213" cy="49213"/>
            </a:xfrm>
            <a:prstGeom prst="ellipse">
              <a:avLst/>
            </a:prstGeom>
            <a:solidFill>
              <a:srgbClr val="0A0A0A"/>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83144"/>
              <a:endParaRPr lang="id-ID" sz="1400" dirty="0">
                <a:solidFill>
                  <a:srgbClr val="737572"/>
                </a:solidFill>
                <a:latin typeface="Calibri Light"/>
              </a:endParaRPr>
            </a:p>
          </p:txBody>
        </p:sp>
        <p:sp>
          <p:nvSpPr>
            <p:cNvPr id="22" name="Oval 13"/>
            <p:cNvSpPr>
              <a:spLocks noChangeArrowheads="1"/>
            </p:cNvSpPr>
            <p:nvPr/>
          </p:nvSpPr>
          <p:spPr bwMode="auto">
            <a:xfrm>
              <a:off x="6078539" y="2049464"/>
              <a:ext cx="33338" cy="31750"/>
            </a:xfrm>
            <a:prstGeom prst="ellipse">
              <a:avLst/>
            </a:pr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83144"/>
              <a:endParaRPr lang="id-ID" sz="1400" dirty="0">
                <a:solidFill>
                  <a:srgbClr val="737572"/>
                </a:solidFill>
                <a:latin typeface="Calibri Light"/>
              </a:endParaRPr>
            </a:p>
          </p:txBody>
        </p:sp>
        <p:sp>
          <p:nvSpPr>
            <p:cNvPr id="23" name="Oval 14"/>
            <p:cNvSpPr>
              <a:spLocks noChangeArrowheads="1"/>
            </p:cNvSpPr>
            <p:nvPr/>
          </p:nvSpPr>
          <p:spPr bwMode="auto">
            <a:xfrm>
              <a:off x="6088064" y="2055814"/>
              <a:ext cx="15875" cy="19050"/>
            </a:xfrm>
            <a:prstGeom prst="ellipse">
              <a:avLst/>
            </a:prstGeom>
            <a:solidFill>
              <a:srgbClr val="2C99B4"/>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83144"/>
              <a:endParaRPr lang="id-ID" sz="1400" dirty="0">
                <a:solidFill>
                  <a:srgbClr val="737572"/>
                </a:solidFill>
                <a:latin typeface="Calibri Light"/>
              </a:endParaRPr>
            </a:p>
          </p:txBody>
        </p:sp>
        <p:sp>
          <p:nvSpPr>
            <p:cNvPr id="24" name="Oval 15"/>
            <p:cNvSpPr>
              <a:spLocks noChangeArrowheads="1"/>
            </p:cNvSpPr>
            <p:nvPr/>
          </p:nvSpPr>
          <p:spPr bwMode="auto">
            <a:xfrm>
              <a:off x="6092827" y="2063751"/>
              <a:ext cx="4763" cy="4763"/>
            </a:xfrm>
            <a:prstGeom prst="ellipse">
              <a:avLst/>
            </a:pr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83144"/>
              <a:endParaRPr lang="id-ID" sz="1400" dirty="0">
                <a:solidFill>
                  <a:srgbClr val="737572"/>
                </a:solidFill>
                <a:latin typeface="Calibri Light"/>
              </a:endParaRPr>
            </a:p>
          </p:txBody>
        </p:sp>
        <p:sp>
          <p:nvSpPr>
            <p:cNvPr id="25" name="Freeform 16"/>
            <p:cNvSpPr>
              <a:spLocks/>
            </p:cNvSpPr>
            <p:nvPr/>
          </p:nvSpPr>
          <p:spPr bwMode="auto">
            <a:xfrm>
              <a:off x="5478464" y="4446589"/>
              <a:ext cx="985838" cy="417513"/>
            </a:xfrm>
            <a:custGeom>
              <a:avLst/>
              <a:gdLst>
                <a:gd name="T0" fmla="*/ 696 w 696"/>
                <a:gd name="T1" fmla="*/ 10 h 295"/>
                <a:gd name="T2" fmla="*/ 573 w 696"/>
                <a:gd name="T3" fmla="*/ 2 h 295"/>
                <a:gd name="T4" fmla="*/ 431 w 696"/>
                <a:gd name="T5" fmla="*/ 4 h 295"/>
                <a:gd name="T6" fmla="*/ 147 w 696"/>
                <a:gd name="T7" fmla="*/ 0 h 295"/>
                <a:gd name="T8" fmla="*/ 124 w 696"/>
                <a:gd name="T9" fmla="*/ 224 h 295"/>
                <a:gd name="T10" fmla="*/ 72 w 696"/>
                <a:gd name="T11" fmla="*/ 274 h 295"/>
                <a:gd name="T12" fmla="*/ 0 w 696"/>
                <a:gd name="T13" fmla="*/ 291 h 295"/>
                <a:gd name="T14" fmla="*/ 0 w 696"/>
                <a:gd name="T15" fmla="*/ 295 h 295"/>
                <a:gd name="T16" fmla="*/ 379 w 696"/>
                <a:gd name="T17" fmla="*/ 295 h 295"/>
                <a:gd name="T18" fmla="*/ 432 w 696"/>
                <a:gd name="T19" fmla="*/ 295 h 295"/>
                <a:gd name="T20" fmla="*/ 696 w 696"/>
                <a:gd name="T21" fmla="*/ 10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96" h="295">
                  <a:moveTo>
                    <a:pt x="696" y="10"/>
                  </a:moveTo>
                  <a:cubicBezTo>
                    <a:pt x="573" y="2"/>
                    <a:pt x="573" y="2"/>
                    <a:pt x="573" y="2"/>
                  </a:cubicBezTo>
                  <a:cubicBezTo>
                    <a:pt x="431" y="4"/>
                    <a:pt x="431" y="4"/>
                    <a:pt x="431" y="4"/>
                  </a:cubicBezTo>
                  <a:cubicBezTo>
                    <a:pt x="147" y="0"/>
                    <a:pt x="147" y="0"/>
                    <a:pt x="147" y="0"/>
                  </a:cubicBezTo>
                  <a:cubicBezTo>
                    <a:pt x="147" y="0"/>
                    <a:pt x="130" y="177"/>
                    <a:pt x="124" y="224"/>
                  </a:cubicBezTo>
                  <a:cubicBezTo>
                    <a:pt x="117" y="271"/>
                    <a:pt x="102" y="268"/>
                    <a:pt x="72" y="274"/>
                  </a:cubicBezTo>
                  <a:cubicBezTo>
                    <a:pt x="42" y="280"/>
                    <a:pt x="0" y="287"/>
                    <a:pt x="0" y="291"/>
                  </a:cubicBezTo>
                  <a:cubicBezTo>
                    <a:pt x="0" y="295"/>
                    <a:pt x="0" y="295"/>
                    <a:pt x="0" y="295"/>
                  </a:cubicBezTo>
                  <a:cubicBezTo>
                    <a:pt x="379" y="295"/>
                    <a:pt x="379" y="295"/>
                    <a:pt x="379" y="295"/>
                  </a:cubicBezTo>
                  <a:cubicBezTo>
                    <a:pt x="432" y="295"/>
                    <a:pt x="432" y="295"/>
                    <a:pt x="432" y="295"/>
                  </a:cubicBezTo>
                  <a:lnTo>
                    <a:pt x="696" y="10"/>
                  </a:lnTo>
                  <a:close/>
                </a:path>
              </a:pathLst>
            </a:custGeom>
            <a:solidFill>
              <a:srgbClr val="A8A9AA"/>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83144"/>
              <a:endParaRPr lang="id-ID" sz="1400" dirty="0">
                <a:solidFill>
                  <a:srgbClr val="737572"/>
                </a:solidFill>
                <a:latin typeface="Calibri Light"/>
              </a:endParaRPr>
            </a:p>
          </p:txBody>
        </p:sp>
        <p:sp>
          <p:nvSpPr>
            <p:cNvPr id="26" name="Freeform 17"/>
            <p:cNvSpPr>
              <a:spLocks/>
            </p:cNvSpPr>
            <p:nvPr/>
          </p:nvSpPr>
          <p:spPr bwMode="auto">
            <a:xfrm>
              <a:off x="4300539" y="4154489"/>
              <a:ext cx="3578122" cy="341313"/>
            </a:xfrm>
            <a:custGeom>
              <a:avLst/>
              <a:gdLst>
                <a:gd name="T0" fmla="*/ 0 w 2537"/>
                <a:gd name="T1" fmla="*/ 0 h 241"/>
                <a:gd name="T2" fmla="*/ 0 w 2537"/>
                <a:gd name="T3" fmla="*/ 170 h 241"/>
                <a:gd name="T4" fmla="*/ 71 w 2537"/>
                <a:gd name="T5" fmla="*/ 241 h 241"/>
                <a:gd name="T6" fmla="*/ 2467 w 2537"/>
                <a:gd name="T7" fmla="*/ 241 h 241"/>
                <a:gd name="T8" fmla="*/ 2537 w 2537"/>
                <a:gd name="T9" fmla="*/ 170 h 241"/>
                <a:gd name="T10" fmla="*/ 2537 w 2537"/>
                <a:gd name="T11" fmla="*/ 0 h 241"/>
                <a:gd name="T12" fmla="*/ 0 w 2537"/>
                <a:gd name="T13" fmla="*/ 0 h 241"/>
              </a:gdLst>
              <a:ahLst/>
              <a:cxnLst>
                <a:cxn ang="0">
                  <a:pos x="T0" y="T1"/>
                </a:cxn>
                <a:cxn ang="0">
                  <a:pos x="T2" y="T3"/>
                </a:cxn>
                <a:cxn ang="0">
                  <a:pos x="T4" y="T5"/>
                </a:cxn>
                <a:cxn ang="0">
                  <a:pos x="T6" y="T7"/>
                </a:cxn>
                <a:cxn ang="0">
                  <a:pos x="T8" y="T9"/>
                </a:cxn>
                <a:cxn ang="0">
                  <a:pos x="T10" y="T11"/>
                </a:cxn>
                <a:cxn ang="0">
                  <a:pos x="T12" y="T13"/>
                </a:cxn>
              </a:cxnLst>
              <a:rect l="0" t="0" r="r" b="b"/>
              <a:pathLst>
                <a:path w="2537" h="241">
                  <a:moveTo>
                    <a:pt x="0" y="0"/>
                  </a:moveTo>
                  <a:cubicBezTo>
                    <a:pt x="0" y="170"/>
                    <a:pt x="0" y="170"/>
                    <a:pt x="0" y="170"/>
                  </a:cubicBezTo>
                  <a:cubicBezTo>
                    <a:pt x="0" y="209"/>
                    <a:pt x="32" y="241"/>
                    <a:pt x="71" y="241"/>
                  </a:cubicBezTo>
                  <a:cubicBezTo>
                    <a:pt x="2467" y="241"/>
                    <a:pt x="2467" y="241"/>
                    <a:pt x="2467" y="241"/>
                  </a:cubicBezTo>
                  <a:cubicBezTo>
                    <a:pt x="2506" y="241"/>
                    <a:pt x="2537" y="209"/>
                    <a:pt x="2537" y="170"/>
                  </a:cubicBezTo>
                  <a:cubicBezTo>
                    <a:pt x="2537" y="0"/>
                    <a:pt x="2537" y="0"/>
                    <a:pt x="2537" y="0"/>
                  </a:cubicBezTo>
                  <a:lnTo>
                    <a:pt x="0" y="0"/>
                  </a:lnTo>
                  <a:close/>
                </a:path>
              </a:pathLst>
            </a:custGeom>
            <a:solidFill>
              <a:srgbClr val="D2D3D5"/>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defTabSz="683144"/>
              <a:endParaRPr lang="id-ID" sz="1400" dirty="0">
                <a:solidFill>
                  <a:srgbClr val="737572"/>
                </a:solidFill>
                <a:latin typeface="Calibri Light"/>
              </a:endParaRPr>
            </a:p>
          </p:txBody>
        </p:sp>
      </p:grpSp>
      <p:grpSp>
        <p:nvGrpSpPr>
          <p:cNvPr id="27" name="Group 26"/>
          <p:cNvGrpSpPr/>
          <p:nvPr/>
        </p:nvGrpSpPr>
        <p:grpSpPr>
          <a:xfrm>
            <a:off x="5623699" y="1690385"/>
            <a:ext cx="2665332" cy="1571862"/>
            <a:chOff x="1905000" y="1657350"/>
            <a:chExt cx="5257800" cy="3124200"/>
          </a:xfrm>
        </p:grpSpPr>
        <p:sp>
          <p:nvSpPr>
            <p:cNvPr id="28" name="Round Same Side Corner Rectangle 27"/>
            <p:cNvSpPr/>
            <p:nvPr/>
          </p:nvSpPr>
          <p:spPr>
            <a:xfrm>
              <a:off x="1905000" y="1657350"/>
              <a:ext cx="5257800" cy="228600"/>
            </a:xfrm>
            <a:prstGeom prst="round2Same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Gill Sans Light"/>
              </a:endParaRPr>
            </a:p>
          </p:txBody>
        </p:sp>
        <p:sp>
          <p:nvSpPr>
            <p:cNvPr id="29" name="Oval 28"/>
            <p:cNvSpPr/>
            <p:nvPr/>
          </p:nvSpPr>
          <p:spPr>
            <a:xfrm>
              <a:off x="1981200" y="1737013"/>
              <a:ext cx="76200" cy="6927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Gill Sans Light"/>
              </a:endParaRPr>
            </a:p>
          </p:txBody>
        </p:sp>
        <p:sp>
          <p:nvSpPr>
            <p:cNvPr id="30" name="Oval 29"/>
            <p:cNvSpPr/>
            <p:nvPr/>
          </p:nvSpPr>
          <p:spPr>
            <a:xfrm>
              <a:off x="2084665" y="1737013"/>
              <a:ext cx="76200" cy="6927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Gill Sans Light"/>
              </a:endParaRPr>
            </a:p>
          </p:txBody>
        </p:sp>
        <p:sp>
          <p:nvSpPr>
            <p:cNvPr id="34" name="Oval 33"/>
            <p:cNvSpPr/>
            <p:nvPr/>
          </p:nvSpPr>
          <p:spPr>
            <a:xfrm>
              <a:off x="2188130" y="1737013"/>
              <a:ext cx="76200" cy="69272"/>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Gill Sans Light"/>
              </a:endParaRPr>
            </a:p>
          </p:txBody>
        </p:sp>
        <p:sp>
          <p:nvSpPr>
            <p:cNvPr id="35" name="Rectangle 34"/>
            <p:cNvSpPr/>
            <p:nvPr/>
          </p:nvSpPr>
          <p:spPr>
            <a:xfrm>
              <a:off x="1905000" y="1885950"/>
              <a:ext cx="5257800" cy="2895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Gill Sans Light"/>
              </a:endParaRPr>
            </a:p>
          </p:txBody>
        </p:sp>
      </p:grpSp>
      <p:sp>
        <p:nvSpPr>
          <p:cNvPr id="38" name="Rectangle 37"/>
          <p:cNvSpPr/>
          <p:nvPr/>
        </p:nvSpPr>
        <p:spPr>
          <a:xfrm flipV="1">
            <a:off x="6172200" y="2876550"/>
            <a:ext cx="1554818" cy="45719"/>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lIns="91120" tIns="45560" rIns="91120" bIns="45560" rtlCol="0" anchor="ctr"/>
          <a:lstStyle/>
          <a:p>
            <a:pPr algn="ctr"/>
            <a:endParaRPr lang="en-US" dirty="0">
              <a:solidFill>
                <a:prstClr val="white"/>
              </a:solidFill>
              <a:latin typeface="Gill Sans Light"/>
            </a:endParaRPr>
          </a:p>
        </p:txBody>
      </p:sp>
      <p:sp>
        <p:nvSpPr>
          <p:cNvPr id="39" name="Rectangle 38"/>
          <p:cNvSpPr/>
          <p:nvPr/>
        </p:nvSpPr>
        <p:spPr>
          <a:xfrm flipV="1">
            <a:off x="6172200" y="3059431"/>
            <a:ext cx="1554818" cy="45719"/>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lIns="91120" tIns="45560" rIns="91120" bIns="45560" rtlCol="0" anchor="ctr"/>
          <a:lstStyle/>
          <a:p>
            <a:pPr algn="ctr"/>
            <a:r>
              <a:rPr lang="en-US" dirty="0">
                <a:solidFill>
                  <a:prstClr val="white"/>
                </a:solidFill>
                <a:latin typeface="Gill Sans Light"/>
              </a:rPr>
              <a:t>a</a:t>
            </a:r>
          </a:p>
        </p:txBody>
      </p:sp>
      <p:pic>
        <p:nvPicPr>
          <p:cNvPr id="44" name="Picture 43" descr="google logo png (new).png"/>
          <p:cNvPicPr>
            <a:picLocks noChangeAspect="1"/>
          </p:cNvPicPr>
          <p:nvPr/>
        </p:nvPicPr>
        <p:blipFill>
          <a:blip r:embed="rId3" cstate="print">
            <a:alphaModFix/>
            <a:extLst>
              <a:ext uri="{28A0092B-C50C-407E-A947-70E740481C1C}">
                <a14:useLocalDpi xmlns:a14="http://schemas.microsoft.com/office/drawing/2010/main" val="0"/>
              </a:ext>
            </a:extLst>
          </a:blip>
          <a:stretch>
            <a:fillRect/>
          </a:stretch>
        </p:blipFill>
        <p:spPr>
          <a:xfrm>
            <a:off x="6172200" y="1962150"/>
            <a:ext cx="1599917" cy="533400"/>
          </a:xfrm>
          <a:prstGeom prst="rect">
            <a:avLst/>
          </a:prstGeom>
        </p:spPr>
      </p:pic>
      <p:sp>
        <p:nvSpPr>
          <p:cNvPr id="5" name="TextBox 4"/>
          <p:cNvSpPr txBox="1"/>
          <p:nvPr/>
        </p:nvSpPr>
        <p:spPr>
          <a:xfrm>
            <a:off x="6096000" y="2478024"/>
            <a:ext cx="1066800" cy="338554"/>
          </a:xfrm>
          <a:prstGeom prst="rect">
            <a:avLst/>
          </a:prstGeom>
          <a:noFill/>
        </p:spPr>
        <p:txBody>
          <a:bodyPr wrap="square" rtlCol="0">
            <a:spAutoFit/>
          </a:bodyPr>
          <a:lstStyle/>
          <a:p>
            <a:r>
              <a:rPr lang="en-US" sz="1600" b="1" dirty="0">
                <a:solidFill>
                  <a:srgbClr val="0E7DFF"/>
                </a:solidFill>
                <a:latin typeface="Gill Sans MT"/>
              </a:rPr>
              <a:t>YOU</a:t>
            </a:r>
          </a:p>
        </p:txBody>
      </p:sp>
      <p:sp>
        <p:nvSpPr>
          <p:cNvPr id="48" name="TextBox 47"/>
          <p:cNvSpPr txBox="1"/>
          <p:nvPr/>
        </p:nvSpPr>
        <p:spPr>
          <a:xfrm>
            <a:off x="5791200" y="2495550"/>
            <a:ext cx="685800" cy="738664"/>
          </a:xfrm>
          <a:prstGeom prst="rect">
            <a:avLst/>
          </a:prstGeom>
          <a:noFill/>
        </p:spPr>
        <p:txBody>
          <a:bodyPr wrap="square" rtlCol="0">
            <a:spAutoFit/>
          </a:bodyPr>
          <a:lstStyle/>
          <a:p>
            <a:r>
              <a:rPr lang="en-US" sz="1400" b="1" dirty="0">
                <a:solidFill>
                  <a:srgbClr val="0E7DFF"/>
                </a:solidFill>
                <a:latin typeface="Gill Sans MT"/>
              </a:rPr>
              <a:t>1.</a:t>
            </a:r>
          </a:p>
          <a:p>
            <a:r>
              <a:rPr lang="en-US" sz="1400" b="1" dirty="0">
                <a:solidFill>
                  <a:srgbClr val="0E7DFF"/>
                </a:solidFill>
                <a:latin typeface="Gill Sans MT"/>
              </a:rPr>
              <a:t>2.</a:t>
            </a:r>
          </a:p>
          <a:p>
            <a:r>
              <a:rPr lang="en-US" sz="1400" b="1" dirty="0">
                <a:solidFill>
                  <a:srgbClr val="0E7DFF"/>
                </a:solidFill>
                <a:latin typeface="Gill Sans MT"/>
              </a:rPr>
              <a:t>3.</a:t>
            </a:r>
          </a:p>
        </p:txBody>
      </p:sp>
      <p:sp>
        <p:nvSpPr>
          <p:cNvPr id="2" name="TextBox 1"/>
          <p:cNvSpPr txBox="1"/>
          <p:nvPr/>
        </p:nvSpPr>
        <p:spPr>
          <a:xfrm>
            <a:off x="762000" y="1962150"/>
            <a:ext cx="2743200" cy="523220"/>
          </a:xfrm>
          <a:prstGeom prst="rect">
            <a:avLst/>
          </a:prstGeom>
          <a:noFill/>
        </p:spPr>
        <p:txBody>
          <a:bodyPr wrap="square" rtlCol="0">
            <a:spAutoFit/>
          </a:bodyPr>
          <a:lstStyle/>
          <a:p>
            <a:r>
              <a:rPr lang="en-US" sz="2800" b="1" dirty="0">
                <a:solidFill>
                  <a:schemeClr val="accent2"/>
                </a:solidFill>
                <a:latin typeface="Open Sans"/>
                <a:cs typeface="Open Sans"/>
              </a:rPr>
              <a:t>SEO</a:t>
            </a:r>
            <a:endParaRPr lang="en-US" b="1" dirty="0">
              <a:solidFill>
                <a:schemeClr val="accent2"/>
              </a:solidFill>
              <a:latin typeface="Open Sans"/>
              <a:cs typeface="Open Sans"/>
            </a:endParaRPr>
          </a:p>
        </p:txBody>
      </p:sp>
    </p:spTree>
    <p:extLst>
      <p:ext uri="{BB962C8B-B14F-4D97-AF65-F5344CB8AC3E}">
        <p14:creationId xmlns:p14="http://schemas.microsoft.com/office/powerpoint/2010/main" val="1880631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TextBox 81"/>
          <p:cNvSpPr txBox="1"/>
          <p:nvPr/>
        </p:nvSpPr>
        <p:spPr>
          <a:xfrm>
            <a:off x="797900" y="552949"/>
            <a:ext cx="7736500" cy="342401"/>
          </a:xfrm>
          <a:prstGeom prst="rect">
            <a:avLst/>
          </a:prstGeom>
          <a:noFill/>
        </p:spPr>
        <p:txBody>
          <a:bodyPr wrap="square" lIns="34290" tIns="17145" rIns="34290" bIns="17145" rtlCol="0">
            <a:spAutoFit/>
          </a:bodyPr>
          <a:lstStyle/>
          <a:p>
            <a:pPr>
              <a:lnSpc>
                <a:spcPct val="80000"/>
              </a:lnSpc>
            </a:pPr>
            <a:r>
              <a:rPr lang="en-US" sz="2400" b="1" dirty="0">
                <a:solidFill>
                  <a:srgbClr val="3DB3DC"/>
                </a:solidFill>
                <a:latin typeface="Open Sans"/>
                <a:cs typeface="Open Sans"/>
              </a:rPr>
              <a:t>How Does SEO Get You to Page 1 of Google?</a:t>
            </a:r>
          </a:p>
        </p:txBody>
      </p:sp>
      <p:sp>
        <p:nvSpPr>
          <p:cNvPr id="84" name="Rectangle 83"/>
          <p:cNvSpPr/>
          <p:nvPr/>
        </p:nvSpPr>
        <p:spPr>
          <a:xfrm>
            <a:off x="700922" y="447302"/>
            <a:ext cx="53241" cy="471039"/>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lIns="34290" tIns="17145" rIns="34290" bIns="17145" rtlCol="0" anchor="ctr"/>
          <a:lstStyle/>
          <a:p>
            <a:pPr algn="ctr"/>
            <a:endParaRPr lang="en-US" sz="600">
              <a:solidFill>
                <a:prstClr val="white"/>
              </a:solidFill>
              <a:latin typeface="Gill Sans MT"/>
            </a:endParaRPr>
          </a:p>
        </p:txBody>
      </p:sp>
      <p:pic>
        <p:nvPicPr>
          <p:cNvPr id="3" name="Picture 2"/>
          <p:cNvPicPr>
            <a:picLocks noChangeAspect="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066800" y="1415526"/>
            <a:ext cx="2201706" cy="2908824"/>
          </a:xfrm>
          <a:prstGeom prst="rect">
            <a:avLst/>
          </a:prstGeom>
        </p:spPr>
      </p:pic>
      <p:sp>
        <p:nvSpPr>
          <p:cNvPr id="30" name="TextBox 29"/>
          <p:cNvSpPr txBox="1"/>
          <p:nvPr/>
        </p:nvSpPr>
        <p:spPr>
          <a:xfrm>
            <a:off x="3581400" y="2038350"/>
            <a:ext cx="5410200" cy="900246"/>
          </a:xfrm>
          <a:prstGeom prst="rect">
            <a:avLst/>
          </a:prstGeom>
          <a:noFill/>
        </p:spPr>
        <p:txBody>
          <a:bodyPr wrap="square" lIns="68580" tIns="34290" rIns="68580" bIns="34290" rtlCol="0">
            <a:spAutoFit/>
          </a:bodyPr>
          <a:lstStyle/>
          <a:p>
            <a:pPr marL="342900" indent="-342900">
              <a:buAutoNum type="arabicPeriod"/>
            </a:pPr>
            <a:r>
              <a:rPr lang="en-US" dirty="0">
                <a:solidFill>
                  <a:srgbClr val="737572"/>
                </a:solidFill>
                <a:latin typeface="Open Sans"/>
                <a:cs typeface="Open Sans"/>
              </a:rPr>
              <a:t>Does Google think your site is </a:t>
            </a:r>
            <a:r>
              <a:rPr lang="en-US" b="1" dirty="0">
                <a:solidFill>
                  <a:srgbClr val="737572"/>
                </a:solidFill>
                <a:latin typeface="Open Sans"/>
                <a:cs typeface="Open Sans"/>
              </a:rPr>
              <a:t>RELEVANT</a:t>
            </a:r>
            <a:r>
              <a:rPr lang="en-US" dirty="0">
                <a:solidFill>
                  <a:srgbClr val="737572"/>
                </a:solidFill>
                <a:latin typeface="Open Sans"/>
                <a:cs typeface="Open Sans"/>
              </a:rPr>
              <a:t>?</a:t>
            </a:r>
          </a:p>
          <a:p>
            <a:pPr marL="342900" indent="-342900">
              <a:buAutoNum type="arabicPeriod"/>
            </a:pPr>
            <a:endParaRPr lang="en-US" dirty="0">
              <a:solidFill>
                <a:srgbClr val="737572"/>
              </a:solidFill>
              <a:latin typeface="Open Sans"/>
              <a:cs typeface="Open Sans"/>
            </a:endParaRPr>
          </a:p>
          <a:p>
            <a:pPr marL="342900" indent="-342900">
              <a:buAutoNum type="arabicPeriod"/>
            </a:pPr>
            <a:r>
              <a:rPr lang="en-US" dirty="0">
                <a:solidFill>
                  <a:srgbClr val="737572"/>
                </a:solidFill>
                <a:latin typeface="Open Sans"/>
                <a:cs typeface="Open Sans"/>
              </a:rPr>
              <a:t>Does Google </a:t>
            </a:r>
            <a:r>
              <a:rPr lang="en-US" b="1" dirty="0">
                <a:solidFill>
                  <a:srgbClr val="737572"/>
                </a:solidFill>
                <a:latin typeface="Open Sans"/>
                <a:cs typeface="Open Sans"/>
              </a:rPr>
              <a:t>TRUST</a:t>
            </a:r>
            <a:r>
              <a:rPr lang="en-US" dirty="0">
                <a:solidFill>
                  <a:srgbClr val="737572"/>
                </a:solidFill>
                <a:latin typeface="Open Sans"/>
                <a:cs typeface="Open Sans"/>
              </a:rPr>
              <a:t> your site?</a:t>
            </a:r>
          </a:p>
        </p:txBody>
      </p:sp>
    </p:spTree>
    <p:extLst>
      <p:ext uri="{BB962C8B-B14F-4D97-AF65-F5344CB8AC3E}">
        <p14:creationId xmlns:p14="http://schemas.microsoft.com/office/powerpoint/2010/main" val="1973685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797900" y="552949"/>
            <a:ext cx="6898300" cy="342401"/>
          </a:xfrm>
          <a:prstGeom prst="rect">
            <a:avLst/>
          </a:prstGeom>
          <a:noFill/>
        </p:spPr>
        <p:txBody>
          <a:bodyPr wrap="square" lIns="34290" tIns="17145" rIns="34290" bIns="17145" rtlCol="0">
            <a:spAutoFit/>
          </a:bodyPr>
          <a:lstStyle/>
          <a:p>
            <a:pPr>
              <a:lnSpc>
                <a:spcPct val="80000"/>
              </a:lnSpc>
            </a:pPr>
            <a:r>
              <a:rPr lang="en-US" sz="2400" b="1" dirty="0">
                <a:solidFill>
                  <a:srgbClr val="3DB3DC"/>
                </a:solidFill>
                <a:latin typeface="Open Sans"/>
                <a:cs typeface="Open Sans"/>
              </a:rPr>
              <a:t>Relevance = Onsite SEO</a:t>
            </a:r>
          </a:p>
        </p:txBody>
      </p:sp>
      <p:sp>
        <p:nvSpPr>
          <p:cNvPr id="10" name="Rectangle 9"/>
          <p:cNvSpPr/>
          <p:nvPr/>
        </p:nvSpPr>
        <p:spPr>
          <a:xfrm>
            <a:off x="700922" y="447302"/>
            <a:ext cx="53241" cy="471039"/>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lIns="34290" tIns="17145" rIns="34290" bIns="17145" rtlCol="0" anchor="ctr"/>
          <a:lstStyle/>
          <a:p>
            <a:pPr algn="ctr"/>
            <a:endParaRPr lang="en-US" sz="600">
              <a:solidFill>
                <a:prstClr val="white"/>
              </a:solidFill>
              <a:latin typeface="Gill Sans MT"/>
            </a:endParaRPr>
          </a:p>
        </p:txBody>
      </p:sp>
      <p:sp>
        <p:nvSpPr>
          <p:cNvPr id="37" name="TextBox 36"/>
          <p:cNvSpPr txBox="1"/>
          <p:nvPr/>
        </p:nvSpPr>
        <p:spPr>
          <a:xfrm>
            <a:off x="4621054" y="4053130"/>
            <a:ext cx="1202254" cy="253889"/>
          </a:xfrm>
          <a:prstGeom prst="rect">
            <a:avLst/>
          </a:prstGeom>
          <a:noFill/>
        </p:spPr>
        <p:txBody>
          <a:bodyPr wrap="square" lIns="68554" tIns="34277" rIns="68554" bIns="34277" rtlCol="0">
            <a:spAutoFit/>
          </a:bodyPr>
          <a:lstStyle/>
          <a:p>
            <a:pPr defTabSz="685543"/>
            <a:r>
              <a:rPr lang="en-US" sz="1200" dirty="0">
                <a:solidFill>
                  <a:srgbClr val="626D70"/>
                </a:solidFill>
                <a:latin typeface="Open Sans"/>
                <a:cs typeface="Open Sans"/>
              </a:rPr>
              <a:t>Google Maps</a:t>
            </a:r>
          </a:p>
        </p:txBody>
      </p:sp>
      <p:grpSp>
        <p:nvGrpSpPr>
          <p:cNvPr id="11" name="Group 10"/>
          <p:cNvGrpSpPr/>
          <p:nvPr/>
        </p:nvGrpSpPr>
        <p:grpSpPr>
          <a:xfrm>
            <a:off x="4893746" y="3166110"/>
            <a:ext cx="548498" cy="548640"/>
            <a:chOff x="6096000" y="2266950"/>
            <a:chExt cx="548498" cy="548640"/>
          </a:xfrm>
        </p:grpSpPr>
        <p:sp>
          <p:nvSpPr>
            <p:cNvPr id="68" name="Oval 67"/>
            <p:cNvSpPr>
              <a:spLocks noChangeAspect="1"/>
            </p:cNvSpPr>
            <p:nvPr/>
          </p:nvSpPr>
          <p:spPr>
            <a:xfrm rot="5400000">
              <a:off x="6095929" y="2267021"/>
              <a:ext cx="548640" cy="548498"/>
            </a:xfrm>
            <a:prstGeom prst="ellipse">
              <a:avLst/>
            </a:prstGeom>
            <a:solidFill>
              <a:schemeClr val="accent2">
                <a:lumMod val="75000"/>
              </a:schemeClr>
            </a:solidFill>
            <a:ln w="158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67">
                <a:solidFill>
                  <a:schemeClr val="bg1"/>
                </a:solidFill>
                <a:latin typeface="NettoOT" panose="020B0504020101010102" pitchFamily="34" charset="0"/>
                <a:cs typeface="NettoOT" panose="020B0504020101010102" pitchFamily="34" charset="0"/>
              </a:endParaRPr>
            </a:p>
          </p:txBody>
        </p:sp>
        <p:sp>
          <p:nvSpPr>
            <p:cNvPr id="39" name="Freeform 163"/>
            <p:cNvSpPr>
              <a:spLocks noChangeAspect="1" noChangeArrowheads="1"/>
            </p:cNvSpPr>
            <p:nvPr/>
          </p:nvSpPr>
          <p:spPr bwMode="auto">
            <a:xfrm>
              <a:off x="6229822" y="2371965"/>
              <a:ext cx="287147" cy="328169"/>
            </a:xfrm>
            <a:custGeom>
              <a:avLst/>
              <a:gdLst>
                <a:gd name="T0" fmla="*/ 280 w 517"/>
                <a:gd name="T1" fmla="*/ 74 h 590"/>
                <a:gd name="T2" fmla="*/ 280 w 517"/>
                <a:gd name="T3" fmla="*/ 74 h 590"/>
                <a:gd name="T4" fmla="*/ 280 w 517"/>
                <a:gd name="T5" fmla="*/ 74 h 590"/>
                <a:gd name="T6" fmla="*/ 280 w 517"/>
                <a:gd name="T7" fmla="*/ 30 h 590"/>
                <a:gd name="T8" fmla="*/ 353 w 517"/>
                <a:gd name="T9" fmla="*/ 30 h 590"/>
                <a:gd name="T10" fmla="*/ 383 w 517"/>
                <a:gd name="T11" fmla="*/ 15 h 590"/>
                <a:gd name="T12" fmla="*/ 353 w 517"/>
                <a:gd name="T13" fmla="*/ 0 h 590"/>
                <a:gd name="T14" fmla="*/ 162 w 517"/>
                <a:gd name="T15" fmla="*/ 0 h 590"/>
                <a:gd name="T16" fmla="*/ 148 w 517"/>
                <a:gd name="T17" fmla="*/ 15 h 590"/>
                <a:gd name="T18" fmla="*/ 162 w 517"/>
                <a:gd name="T19" fmla="*/ 30 h 590"/>
                <a:gd name="T20" fmla="*/ 236 w 517"/>
                <a:gd name="T21" fmla="*/ 30 h 590"/>
                <a:gd name="T22" fmla="*/ 236 w 517"/>
                <a:gd name="T23" fmla="*/ 74 h 590"/>
                <a:gd name="T24" fmla="*/ 236 w 517"/>
                <a:gd name="T25" fmla="*/ 74 h 590"/>
                <a:gd name="T26" fmla="*/ 0 w 517"/>
                <a:gd name="T27" fmla="*/ 324 h 590"/>
                <a:gd name="T28" fmla="*/ 265 w 517"/>
                <a:gd name="T29" fmla="*/ 589 h 590"/>
                <a:gd name="T30" fmla="*/ 516 w 517"/>
                <a:gd name="T31" fmla="*/ 324 h 590"/>
                <a:gd name="T32" fmla="*/ 280 w 517"/>
                <a:gd name="T33" fmla="*/ 74 h 590"/>
                <a:gd name="T34" fmla="*/ 265 w 517"/>
                <a:gd name="T35" fmla="*/ 545 h 590"/>
                <a:gd name="T36" fmla="*/ 265 w 517"/>
                <a:gd name="T37" fmla="*/ 545 h 590"/>
                <a:gd name="T38" fmla="*/ 44 w 517"/>
                <a:gd name="T39" fmla="*/ 324 h 590"/>
                <a:gd name="T40" fmla="*/ 265 w 517"/>
                <a:gd name="T41" fmla="*/ 118 h 590"/>
                <a:gd name="T42" fmla="*/ 471 w 517"/>
                <a:gd name="T43" fmla="*/ 324 h 590"/>
                <a:gd name="T44" fmla="*/ 265 w 517"/>
                <a:gd name="T45" fmla="*/ 545 h 590"/>
                <a:gd name="T46" fmla="*/ 280 w 517"/>
                <a:gd name="T47" fmla="*/ 280 h 590"/>
                <a:gd name="T48" fmla="*/ 280 w 517"/>
                <a:gd name="T49" fmla="*/ 280 h 590"/>
                <a:gd name="T50" fmla="*/ 280 w 517"/>
                <a:gd name="T51" fmla="*/ 177 h 590"/>
                <a:gd name="T52" fmla="*/ 265 w 517"/>
                <a:gd name="T53" fmla="*/ 147 h 590"/>
                <a:gd name="T54" fmla="*/ 236 w 517"/>
                <a:gd name="T55" fmla="*/ 177 h 590"/>
                <a:gd name="T56" fmla="*/ 236 w 517"/>
                <a:gd name="T57" fmla="*/ 280 h 590"/>
                <a:gd name="T58" fmla="*/ 207 w 517"/>
                <a:gd name="T59" fmla="*/ 324 h 590"/>
                <a:gd name="T60" fmla="*/ 265 w 517"/>
                <a:gd name="T61" fmla="*/ 383 h 590"/>
                <a:gd name="T62" fmla="*/ 324 w 517"/>
                <a:gd name="T63" fmla="*/ 324 h 590"/>
                <a:gd name="T64" fmla="*/ 280 w 517"/>
                <a:gd name="T65" fmla="*/ 280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17" h="590">
                  <a:moveTo>
                    <a:pt x="280" y="74"/>
                  </a:moveTo>
                  <a:lnTo>
                    <a:pt x="280" y="74"/>
                  </a:lnTo>
                  <a:lnTo>
                    <a:pt x="280" y="74"/>
                  </a:lnTo>
                  <a:cubicBezTo>
                    <a:pt x="280" y="30"/>
                    <a:pt x="280" y="30"/>
                    <a:pt x="280" y="30"/>
                  </a:cubicBezTo>
                  <a:cubicBezTo>
                    <a:pt x="353" y="30"/>
                    <a:pt x="353" y="30"/>
                    <a:pt x="353" y="30"/>
                  </a:cubicBezTo>
                  <a:cubicBezTo>
                    <a:pt x="369" y="30"/>
                    <a:pt x="383" y="30"/>
                    <a:pt x="383" y="15"/>
                  </a:cubicBezTo>
                  <a:cubicBezTo>
                    <a:pt x="383" y="0"/>
                    <a:pt x="369" y="0"/>
                    <a:pt x="353" y="0"/>
                  </a:cubicBezTo>
                  <a:cubicBezTo>
                    <a:pt x="162" y="0"/>
                    <a:pt x="162" y="0"/>
                    <a:pt x="162" y="0"/>
                  </a:cubicBezTo>
                  <a:cubicBezTo>
                    <a:pt x="148" y="0"/>
                    <a:pt x="148" y="0"/>
                    <a:pt x="148" y="15"/>
                  </a:cubicBezTo>
                  <a:cubicBezTo>
                    <a:pt x="148" y="30"/>
                    <a:pt x="148" y="30"/>
                    <a:pt x="162" y="30"/>
                  </a:cubicBezTo>
                  <a:cubicBezTo>
                    <a:pt x="236" y="30"/>
                    <a:pt x="236" y="30"/>
                    <a:pt x="236" y="30"/>
                  </a:cubicBezTo>
                  <a:cubicBezTo>
                    <a:pt x="236" y="74"/>
                    <a:pt x="236" y="74"/>
                    <a:pt x="236" y="74"/>
                  </a:cubicBezTo>
                  <a:lnTo>
                    <a:pt x="236" y="74"/>
                  </a:lnTo>
                  <a:cubicBezTo>
                    <a:pt x="103" y="89"/>
                    <a:pt x="0" y="192"/>
                    <a:pt x="0" y="324"/>
                  </a:cubicBezTo>
                  <a:cubicBezTo>
                    <a:pt x="0" y="472"/>
                    <a:pt x="118" y="589"/>
                    <a:pt x="265" y="589"/>
                  </a:cubicBezTo>
                  <a:cubicBezTo>
                    <a:pt x="398" y="589"/>
                    <a:pt x="516" y="472"/>
                    <a:pt x="516" y="324"/>
                  </a:cubicBezTo>
                  <a:cubicBezTo>
                    <a:pt x="516" y="192"/>
                    <a:pt x="412" y="89"/>
                    <a:pt x="280" y="74"/>
                  </a:cubicBezTo>
                  <a:close/>
                  <a:moveTo>
                    <a:pt x="265" y="545"/>
                  </a:moveTo>
                  <a:lnTo>
                    <a:pt x="265" y="545"/>
                  </a:lnTo>
                  <a:cubicBezTo>
                    <a:pt x="148" y="545"/>
                    <a:pt x="44" y="442"/>
                    <a:pt x="44" y="324"/>
                  </a:cubicBezTo>
                  <a:cubicBezTo>
                    <a:pt x="44" y="206"/>
                    <a:pt x="148" y="118"/>
                    <a:pt x="265" y="118"/>
                  </a:cubicBezTo>
                  <a:cubicBezTo>
                    <a:pt x="383" y="118"/>
                    <a:pt x="471" y="206"/>
                    <a:pt x="471" y="324"/>
                  </a:cubicBezTo>
                  <a:cubicBezTo>
                    <a:pt x="471" y="442"/>
                    <a:pt x="383" y="545"/>
                    <a:pt x="265" y="545"/>
                  </a:cubicBezTo>
                  <a:close/>
                  <a:moveTo>
                    <a:pt x="280" y="280"/>
                  </a:moveTo>
                  <a:lnTo>
                    <a:pt x="280" y="280"/>
                  </a:lnTo>
                  <a:cubicBezTo>
                    <a:pt x="280" y="177"/>
                    <a:pt x="280" y="177"/>
                    <a:pt x="280" y="177"/>
                  </a:cubicBezTo>
                  <a:cubicBezTo>
                    <a:pt x="280" y="163"/>
                    <a:pt x="265" y="147"/>
                    <a:pt x="265" y="147"/>
                  </a:cubicBezTo>
                  <a:cubicBezTo>
                    <a:pt x="251" y="147"/>
                    <a:pt x="236" y="163"/>
                    <a:pt x="236" y="177"/>
                  </a:cubicBezTo>
                  <a:cubicBezTo>
                    <a:pt x="236" y="280"/>
                    <a:pt x="236" y="280"/>
                    <a:pt x="236" y="280"/>
                  </a:cubicBezTo>
                  <a:cubicBezTo>
                    <a:pt x="221" y="280"/>
                    <a:pt x="207" y="309"/>
                    <a:pt x="207" y="324"/>
                  </a:cubicBezTo>
                  <a:cubicBezTo>
                    <a:pt x="207" y="368"/>
                    <a:pt x="221" y="383"/>
                    <a:pt x="265" y="383"/>
                  </a:cubicBezTo>
                  <a:cubicBezTo>
                    <a:pt x="295" y="383"/>
                    <a:pt x="324" y="368"/>
                    <a:pt x="324" y="324"/>
                  </a:cubicBezTo>
                  <a:cubicBezTo>
                    <a:pt x="324" y="309"/>
                    <a:pt x="310" y="280"/>
                    <a:pt x="280" y="280"/>
                  </a:cubicBezTo>
                  <a:close/>
                </a:path>
              </a:pathLst>
            </a:custGeom>
            <a:solidFill>
              <a:schemeClr val="bg1"/>
            </a:solidFill>
            <a:ln>
              <a:noFill/>
            </a:ln>
            <a:effectLst/>
          </p:spPr>
          <p:txBody>
            <a:bodyPr wrap="none" lIns="91431" tIns="45716" rIns="91431" bIns="45716" anchor="ctr"/>
            <a:lstStyle/>
            <a:p>
              <a:pPr fontAlgn="auto">
                <a:spcBef>
                  <a:spcPts val="0"/>
                </a:spcBef>
                <a:spcAft>
                  <a:spcPts val="0"/>
                </a:spcAft>
                <a:defRPr/>
              </a:pPr>
              <a:endParaRPr lang="en-US">
                <a:latin typeface="+mn-lt"/>
                <a:ea typeface="+mn-ea"/>
                <a:cs typeface="+mn-cs"/>
              </a:endParaRPr>
            </a:p>
          </p:txBody>
        </p:sp>
      </p:grpSp>
      <p:grpSp>
        <p:nvGrpSpPr>
          <p:cNvPr id="9" name="Group 8"/>
          <p:cNvGrpSpPr/>
          <p:nvPr/>
        </p:nvGrpSpPr>
        <p:grpSpPr>
          <a:xfrm>
            <a:off x="6798746" y="3166110"/>
            <a:ext cx="548498" cy="548640"/>
            <a:chOff x="3886200" y="2266950"/>
            <a:chExt cx="548498" cy="548640"/>
          </a:xfrm>
        </p:grpSpPr>
        <p:sp>
          <p:nvSpPr>
            <p:cNvPr id="66" name="Oval 65"/>
            <p:cNvSpPr>
              <a:spLocks noChangeAspect="1"/>
            </p:cNvSpPr>
            <p:nvPr/>
          </p:nvSpPr>
          <p:spPr>
            <a:xfrm rot="5400000">
              <a:off x="3886129" y="2267021"/>
              <a:ext cx="548640" cy="548498"/>
            </a:xfrm>
            <a:prstGeom prst="ellipse">
              <a:avLst/>
            </a:prstGeom>
            <a:solidFill>
              <a:schemeClr val="accent3">
                <a:lumMod val="50000"/>
              </a:schemeClr>
            </a:solidFill>
            <a:ln w="158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67">
                <a:solidFill>
                  <a:schemeClr val="bg1"/>
                </a:solidFill>
                <a:latin typeface="NettoOT" panose="020B0504020101010102" pitchFamily="34" charset="0"/>
                <a:cs typeface="NettoOT" panose="020B0504020101010102" pitchFamily="34" charset="0"/>
              </a:endParaRPr>
            </a:p>
          </p:txBody>
        </p:sp>
        <p:sp>
          <p:nvSpPr>
            <p:cNvPr id="40" name="Freeform 76"/>
            <p:cNvSpPr>
              <a:spLocks noChangeAspect="1" noChangeArrowheads="1"/>
            </p:cNvSpPr>
            <p:nvPr/>
          </p:nvSpPr>
          <p:spPr bwMode="auto">
            <a:xfrm>
              <a:off x="4067416" y="2371580"/>
              <a:ext cx="198101" cy="341726"/>
            </a:xfrm>
            <a:custGeom>
              <a:avLst/>
              <a:gdLst>
                <a:gd name="T0" fmla="*/ 238 w 283"/>
                <a:gd name="T1" fmla="*/ 0 h 489"/>
                <a:gd name="T2" fmla="*/ 238 w 283"/>
                <a:gd name="T3" fmla="*/ 0 h 489"/>
                <a:gd name="T4" fmla="*/ 44 w 283"/>
                <a:gd name="T5" fmla="*/ 0 h 489"/>
                <a:gd name="T6" fmla="*/ 0 w 283"/>
                <a:gd name="T7" fmla="*/ 44 h 489"/>
                <a:gd name="T8" fmla="*/ 0 w 283"/>
                <a:gd name="T9" fmla="*/ 434 h 489"/>
                <a:gd name="T10" fmla="*/ 44 w 283"/>
                <a:gd name="T11" fmla="*/ 488 h 489"/>
                <a:gd name="T12" fmla="*/ 238 w 283"/>
                <a:gd name="T13" fmla="*/ 488 h 489"/>
                <a:gd name="T14" fmla="*/ 282 w 283"/>
                <a:gd name="T15" fmla="*/ 434 h 489"/>
                <a:gd name="T16" fmla="*/ 282 w 283"/>
                <a:gd name="T17" fmla="*/ 44 h 489"/>
                <a:gd name="T18" fmla="*/ 238 w 283"/>
                <a:gd name="T19" fmla="*/ 0 h 489"/>
                <a:gd name="T20" fmla="*/ 141 w 283"/>
                <a:gd name="T21" fmla="*/ 460 h 489"/>
                <a:gd name="T22" fmla="*/ 141 w 283"/>
                <a:gd name="T23" fmla="*/ 460 h 489"/>
                <a:gd name="T24" fmla="*/ 106 w 283"/>
                <a:gd name="T25" fmla="*/ 443 h 489"/>
                <a:gd name="T26" fmla="*/ 141 w 283"/>
                <a:gd name="T27" fmla="*/ 416 h 489"/>
                <a:gd name="T28" fmla="*/ 176 w 283"/>
                <a:gd name="T29" fmla="*/ 443 h 489"/>
                <a:gd name="T30" fmla="*/ 141 w 283"/>
                <a:gd name="T31" fmla="*/ 460 h 489"/>
                <a:gd name="T32" fmla="*/ 247 w 283"/>
                <a:gd name="T33" fmla="*/ 390 h 489"/>
                <a:gd name="T34" fmla="*/ 247 w 283"/>
                <a:gd name="T35" fmla="*/ 390 h 489"/>
                <a:gd name="T36" fmla="*/ 35 w 283"/>
                <a:gd name="T37" fmla="*/ 390 h 489"/>
                <a:gd name="T38" fmla="*/ 35 w 283"/>
                <a:gd name="T39" fmla="*/ 62 h 489"/>
                <a:gd name="T40" fmla="*/ 247 w 283"/>
                <a:gd name="T41" fmla="*/ 62 h 489"/>
                <a:gd name="T42" fmla="*/ 247 w 283"/>
                <a:gd name="T43" fmla="*/ 390 h 4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83" h="489">
                  <a:moveTo>
                    <a:pt x="238" y="0"/>
                  </a:moveTo>
                  <a:lnTo>
                    <a:pt x="238" y="0"/>
                  </a:lnTo>
                  <a:cubicBezTo>
                    <a:pt x="44" y="0"/>
                    <a:pt x="44" y="0"/>
                    <a:pt x="44" y="0"/>
                  </a:cubicBezTo>
                  <a:cubicBezTo>
                    <a:pt x="17" y="0"/>
                    <a:pt x="0" y="18"/>
                    <a:pt x="0" y="44"/>
                  </a:cubicBezTo>
                  <a:cubicBezTo>
                    <a:pt x="0" y="434"/>
                    <a:pt x="0" y="434"/>
                    <a:pt x="0" y="434"/>
                  </a:cubicBezTo>
                  <a:cubicBezTo>
                    <a:pt x="0" y="460"/>
                    <a:pt x="17" y="488"/>
                    <a:pt x="44" y="488"/>
                  </a:cubicBezTo>
                  <a:cubicBezTo>
                    <a:pt x="238" y="488"/>
                    <a:pt x="238" y="488"/>
                    <a:pt x="238" y="488"/>
                  </a:cubicBezTo>
                  <a:cubicBezTo>
                    <a:pt x="265" y="488"/>
                    <a:pt x="282" y="460"/>
                    <a:pt x="282" y="434"/>
                  </a:cubicBezTo>
                  <a:cubicBezTo>
                    <a:pt x="282" y="44"/>
                    <a:pt x="282" y="44"/>
                    <a:pt x="282" y="44"/>
                  </a:cubicBezTo>
                  <a:cubicBezTo>
                    <a:pt x="282" y="18"/>
                    <a:pt x="265" y="0"/>
                    <a:pt x="238" y="0"/>
                  </a:cubicBezTo>
                  <a:close/>
                  <a:moveTo>
                    <a:pt x="141" y="460"/>
                  </a:moveTo>
                  <a:lnTo>
                    <a:pt x="141" y="460"/>
                  </a:lnTo>
                  <a:cubicBezTo>
                    <a:pt x="123" y="460"/>
                    <a:pt x="106" y="451"/>
                    <a:pt x="106" y="443"/>
                  </a:cubicBezTo>
                  <a:cubicBezTo>
                    <a:pt x="106" y="425"/>
                    <a:pt x="123" y="416"/>
                    <a:pt x="141" y="416"/>
                  </a:cubicBezTo>
                  <a:cubicBezTo>
                    <a:pt x="159" y="416"/>
                    <a:pt x="176" y="425"/>
                    <a:pt x="176" y="443"/>
                  </a:cubicBezTo>
                  <a:cubicBezTo>
                    <a:pt x="176" y="451"/>
                    <a:pt x="159" y="460"/>
                    <a:pt x="141" y="460"/>
                  </a:cubicBezTo>
                  <a:close/>
                  <a:moveTo>
                    <a:pt x="247" y="390"/>
                  </a:moveTo>
                  <a:lnTo>
                    <a:pt x="247" y="390"/>
                  </a:lnTo>
                  <a:cubicBezTo>
                    <a:pt x="35" y="390"/>
                    <a:pt x="35" y="390"/>
                    <a:pt x="35" y="390"/>
                  </a:cubicBezTo>
                  <a:cubicBezTo>
                    <a:pt x="35" y="62"/>
                    <a:pt x="35" y="62"/>
                    <a:pt x="35" y="62"/>
                  </a:cubicBezTo>
                  <a:cubicBezTo>
                    <a:pt x="247" y="62"/>
                    <a:pt x="247" y="62"/>
                    <a:pt x="247" y="62"/>
                  </a:cubicBezTo>
                  <a:lnTo>
                    <a:pt x="247" y="390"/>
                  </a:lnTo>
                  <a:close/>
                </a:path>
              </a:pathLst>
            </a:custGeom>
            <a:solidFill>
              <a:schemeClr val="bg1"/>
            </a:solidFill>
            <a:ln>
              <a:noFill/>
            </a:ln>
            <a:effectLst/>
          </p:spPr>
          <p:txBody>
            <a:bodyPr wrap="none" lIns="34290" tIns="17145" rIns="34290" bIns="17145" anchor="ctr"/>
            <a:lstStyle/>
            <a:p>
              <a:pPr fontAlgn="auto">
                <a:spcBef>
                  <a:spcPts val="0"/>
                </a:spcBef>
                <a:spcAft>
                  <a:spcPts val="0"/>
                </a:spcAft>
                <a:defRPr/>
              </a:pPr>
              <a:endParaRPr lang="en-US" dirty="0">
                <a:latin typeface="+mn-lt"/>
                <a:ea typeface="+mn-ea"/>
                <a:cs typeface="+mn-cs"/>
              </a:endParaRPr>
            </a:p>
          </p:txBody>
        </p:sp>
      </p:grpSp>
      <p:grpSp>
        <p:nvGrpSpPr>
          <p:cNvPr id="7" name="Group 6"/>
          <p:cNvGrpSpPr/>
          <p:nvPr/>
        </p:nvGrpSpPr>
        <p:grpSpPr>
          <a:xfrm>
            <a:off x="2951744" y="3166110"/>
            <a:ext cx="548498" cy="548640"/>
            <a:chOff x="6096000" y="1504950"/>
            <a:chExt cx="548498" cy="548640"/>
          </a:xfrm>
        </p:grpSpPr>
        <p:sp>
          <p:nvSpPr>
            <p:cNvPr id="65" name="Oval 64"/>
            <p:cNvSpPr>
              <a:spLocks noChangeAspect="1"/>
            </p:cNvSpPr>
            <p:nvPr/>
          </p:nvSpPr>
          <p:spPr>
            <a:xfrm rot="5400000">
              <a:off x="6095929" y="1505021"/>
              <a:ext cx="548640" cy="548498"/>
            </a:xfrm>
            <a:prstGeom prst="ellipse">
              <a:avLst/>
            </a:prstGeom>
            <a:solidFill>
              <a:schemeClr val="accent1">
                <a:lumMod val="60000"/>
                <a:lumOff val="40000"/>
              </a:schemeClr>
            </a:solidFill>
            <a:ln w="158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67">
                <a:solidFill>
                  <a:schemeClr val="bg1"/>
                </a:solidFill>
                <a:latin typeface="NettoOT" panose="020B0504020101010102" pitchFamily="34" charset="0"/>
                <a:cs typeface="NettoOT" panose="020B0504020101010102" pitchFamily="34" charset="0"/>
              </a:endParaRPr>
            </a:p>
          </p:txBody>
        </p:sp>
        <p:sp>
          <p:nvSpPr>
            <p:cNvPr id="41" name="Freeform 219"/>
            <p:cNvSpPr>
              <a:spLocks noChangeAspect="1" noChangeArrowheads="1"/>
            </p:cNvSpPr>
            <p:nvPr/>
          </p:nvSpPr>
          <p:spPr bwMode="auto">
            <a:xfrm>
              <a:off x="6238922" y="1619058"/>
              <a:ext cx="281432" cy="316611"/>
            </a:xfrm>
            <a:custGeom>
              <a:avLst/>
              <a:gdLst>
                <a:gd name="T0" fmla="*/ 413 w 546"/>
                <a:gd name="T1" fmla="*/ 368 h 619"/>
                <a:gd name="T2" fmla="*/ 413 w 546"/>
                <a:gd name="T3" fmla="*/ 368 h 619"/>
                <a:gd name="T4" fmla="*/ 236 w 546"/>
                <a:gd name="T5" fmla="*/ 368 h 619"/>
                <a:gd name="T6" fmla="*/ 221 w 546"/>
                <a:gd name="T7" fmla="*/ 383 h 619"/>
                <a:gd name="T8" fmla="*/ 236 w 546"/>
                <a:gd name="T9" fmla="*/ 412 h 619"/>
                <a:gd name="T10" fmla="*/ 413 w 546"/>
                <a:gd name="T11" fmla="*/ 412 h 619"/>
                <a:gd name="T12" fmla="*/ 427 w 546"/>
                <a:gd name="T13" fmla="*/ 383 h 619"/>
                <a:gd name="T14" fmla="*/ 413 w 546"/>
                <a:gd name="T15" fmla="*/ 368 h 619"/>
                <a:gd name="T16" fmla="*/ 413 w 546"/>
                <a:gd name="T17" fmla="*/ 265 h 619"/>
                <a:gd name="T18" fmla="*/ 413 w 546"/>
                <a:gd name="T19" fmla="*/ 265 h 619"/>
                <a:gd name="T20" fmla="*/ 236 w 546"/>
                <a:gd name="T21" fmla="*/ 265 h 619"/>
                <a:gd name="T22" fmla="*/ 221 w 546"/>
                <a:gd name="T23" fmla="*/ 295 h 619"/>
                <a:gd name="T24" fmla="*/ 236 w 546"/>
                <a:gd name="T25" fmla="*/ 309 h 619"/>
                <a:gd name="T26" fmla="*/ 413 w 546"/>
                <a:gd name="T27" fmla="*/ 309 h 619"/>
                <a:gd name="T28" fmla="*/ 427 w 546"/>
                <a:gd name="T29" fmla="*/ 295 h 619"/>
                <a:gd name="T30" fmla="*/ 413 w 546"/>
                <a:gd name="T31" fmla="*/ 265 h 619"/>
                <a:gd name="T32" fmla="*/ 413 w 546"/>
                <a:gd name="T33" fmla="*/ 0 h 619"/>
                <a:gd name="T34" fmla="*/ 413 w 546"/>
                <a:gd name="T35" fmla="*/ 0 h 619"/>
                <a:gd name="T36" fmla="*/ 177 w 546"/>
                <a:gd name="T37" fmla="*/ 0 h 619"/>
                <a:gd name="T38" fmla="*/ 104 w 546"/>
                <a:gd name="T39" fmla="*/ 74 h 619"/>
                <a:gd name="T40" fmla="*/ 74 w 546"/>
                <a:gd name="T41" fmla="*/ 74 h 619"/>
                <a:gd name="T42" fmla="*/ 0 w 546"/>
                <a:gd name="T43" fmla="*/ 147 h 619"/>
                <a:gd name="T44" fmla="*/ 0 w 546"/>
                <a:gd name="T45" fmla="*/ 545 h 619"/>
                <a:gd name="T46" fmla="*/ 74 w 546"/>
                <a:gd name="T47" fmla="*/ 618 h 619"/>
                <a:gd name="T48" fmla="*/ 368 w 546"/>
                <a:gd name="T49" fmla="*/ 618 h 619"/>
                <a:gd name="T50" fmla="*/ 457 w 546"/>
                <a:gd name="T51" fmla="*/ 545 h 619"/>
                <a:gd name="T52" fmla="*/ 472 w 546"/>
                <a:gd name="T53" fmla="*/ 545 h 619"/>
                <a:gd name="T54" fmla="*/ 545 w 546"/>
                <a:gd name="T55" fmla="*/ 471 h 619"/>
                <a:gd name="T56" fmla="*/ 545 w 546"/>
                <a:gd name="T57" fmla="*/ 192 h 619"/>
                <a:gd name="T58" fmla="*/ 545 w 546"/>
                <a:gd name="T59" fmla="*/ 147 h 619"/>
                <a:gd name="T60" fmla="*/ 413 w 546"/>
                <a:gd name="T61" fmla="*/ 0 h 619"/>
                <a:gd name="T62" fmla="*/ 368 w 546"/>
                <a:gd name="T63" fmla="*/ 589 h 619"/>
                <a:gd name="T64" fmla="*/ 368 w 546"/>
                <a:gd name="T65" fmla="*/ 589 h 619"/>
                <a:gd name="T66" fmla="*/ 74 w 546"/>
                <a:gd name="T67" fmla="*/ 589 h 619"/>
                <a:gd name="T68" fmla="*/ 45 w 546"/>
                <a:gd name="T69" fmla="*/ 545 h 619"/>
                <a:gd name="T70" fmla="*/ 45 w 546"/>
                <a:gd name="T71" fmla="*/ 147 h 619"/>
                <a:gd name="T72" fmla="*/ 74 w 546"/>
                <a:gd name="T73" fmla="*/ 118 h 619"/>
                <a:gd name="T74" fmla="*/ 104 w 546"/>
                <a:gd name="T75" fmla="*/ 118 h 619"/>
                <a:gd name="T76" fmla="*/ 104 w 546"/>
                <a:gd name="T77" fmla="*/ 471 h 619"/>
                <a:gd name="T78" fmla="*/ 177 w 546"/>
                <a:gd name="T79" fmla="*/ 545 h 619"/>
                <a:gd name="T80" fmla="*/ 413 w 546"/>
                <a:gd name="T81" fmla="*/ 545 h 619"/>
                <a:gd name="T82" fmla="*/ 368 w 546"/>
                <a:gd name="T83" fmla="*/ 589 h 619"/>
                <a:gd name="T84" fmla="*/ 516 w 546"/>
                <a:gd name="T85" fmla="*/ 471 h 619"/>
                <a:gd name="T86" fmla="*/ 516 w 546"/>
                <a:gd name="T87" fmla="*/ 471 h 619"/>
                <a:gd name="T88" fmla="*/ 472 w 546"/>
                <a:gd name="T89" fmla="*/ 501 h 619"/>
                <a:gd name="T90" fmla="*/ 177 w 546"/>
                <a:gd name="T91" fmla="*/ 501 h 619"/>
                <a:gd name="T92" fmla="*/ 133 w 546"/>
                <a:gd name="T93" fmla="*/ 471 h 619"/>
                <a:gd name="T94" fmla="*/ 133 w 546"/>
                <a:gd name="T95" fmla="*/ 74 h 619"/>
                <a:gd name="T96" fmla="*/ 177 w 546"/>
                <a:gd name="T97" fmla="*/ 29 h 619"/>
                <a:gd name="T98" fmla="*/ 368 w 546"/>
                <a:gd name="T99" fmla="*/ 29 h 619"/>
                <a:gd name="T100" fmla="*/ 368 w 546"/>
                <a:gd name="T101" fmla="*/ 118 h 619"/>
                <a:gd name="T102" fmla="*/ 457 w 546"/>
                <a:gd name="T103" fmla="*/ 192 h 619"/>
                <a:gd name="T104" fmla="*/ 516 w 546"/>
                <a:gd name="T105" fmla="*/ 192 h 619"/>
                <a:gd name="T106" fmla="*/ 516 w 546"/>
                <a:gd name="T107" fmla="*/ 471 h 619"/>
                <a:gd name="T108" fmla="*/ 457 w 546"/>
                <a:gd name="T109" fmla="*/ 147 h 619"/>
                <a:gd name="T110" fmla="*/ 457 w 546"/>
                <a:gd name="T111" fmla="*/ 147 h 619"/>
                <a:gd name="T112" fmla="*/ 413 w 546"/>
                <a:gd name="T113" fmla="*/ 88 h 619"/>
                <a:gd name="T114" fmla="*/ 413 w 546"/>
                <a:gd name="T115" fmla="*/ 29 h 619"/>
                <a:gd name="T116" fmla="*/ 413 w 546"/>
                <a:gd name="T117" fmla="*/ 29 h 619"/>
                <a:gd name="T118" fmla="*/ 516 w 546"/>
                <a:gd name="T119" fmla="*/ 147 h 619"/>
                <a:gd name="T120" fmla="*/ 457 w 546"/>
                <a:gd name="T121" fmla="*/ 147 h 6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46" h="619">
                  <a:moveTo>
                    <a:pt x="413" y="368"/>
                  </a:moveTo>
                  <a:lnTo>
                    <a:pt x="413" y="368"/>
                  </a:lnTo>
                  <a:cubicBezTo>
                    <a:pt x="236" y="368"/>
                    <a:pt x="236" y="368"/>
                    <a:pt x="236" y="368"/>
                  </a:cubicBezTo>
                  <a:cubicBezTo>
                    <a:pt x="221" y="368"/>
                    <a:pt x="221" y="383"/>
                    <a:pt x="221" y="383"/>
                  </a:cubicBezTo>
                  <a:cubicBezTo>
                    <a:pt x="221" y="398"/>
                    <a:pt x="221" y="412"/>
                    <a:pt x="236" y="412"/>
                  </a:cubicBezTo>
                  <a:cubicBezTo>
                    <a:pt x="413" y="412"/>
                    <a:pt x="413" y="412"/>
                    <a:pt x="413" y="412"/>
                  </a:cubicBezTo>
                  <a:cubicBezTo>
                    <a:pt x="427" y="412"/>
                    <a:pt x="427" y="398"/>
                    <a:pt x="427" y="383"/>
                  </a:cubicBezTo>
                  <a:cubicBezTo>
                    <a:pt x="427" y="383"/>
                    <a:pt x="427" y="368"/>
                    <a:pt x="413" y="368"/>
                  </a:cubicBezTo>
                  <a:close/>
                  <a:moveTo>
                    <a:pt x="413" y="265"/>
                  </a:moveTo>
                  <a:lnTo>
                    <a:pt x="413" y="265"/>
                  </a:lnTo>
                  <a:cubicBezTo>
                    <a:pt x="236" y="265"/>
                    <a:pt x="236" y="265"/>
                    <a:pt x="236" y="265"/>
                  </a:cubicBezTo>
                  <a:cubicBezTo>
                    <a:pt x="221" y="265"/>
                    <a:pt x="221" y="280"/>
                    <a:pt x="221" y="295"/>
                  </a:cubicBezTo>
                  <a:cubicBezTo>
                    <a:pt x="221" y="295"/>
                    <a:pt x="221" y="309"/>
                    <a:pt x="236" y="309"/>
                  </a:cubicBezTo>
                  <a:cubicBezTo>
                    <a:pt x="413" y="309"/>
                    <a:pt x="413" y="309"/>
                    <a:pt x="413" y="309"/>
                  </a:cubicBezTo>
                  <a:cubicBezTo>
                    <a:pt x="427" y="309"/>
                    <a:pt x="427" y="295"/>
                    <a:pt x="427" y="295"/>
                  </a:cubicBezTo>
                  <a:cubicBezTo>
                    <a:pt x="427" y="280"/>
                    <a:pt x="427" y="265"/>
                    <a:pt x="413" y="265"/>
                  </a:cubicBezTo>
                  <a:close/>
                  <a:moveTo>
                    <a:pt x="413" y="0"/>
                  </a:moveTo>
                  <a:lnTo>
                    <a:pt x="413" y="0"/>
                  </a:lnTo>
                  <a:lnTo>
                    <a:pt x="177" y="0"/>
                  </a:lnTo>
                  <a:cubicBezTo>
                    <a:pt x="133" y="0"/>
                    <a:pt x="104" y="29"/>
                    <a:pt x="104" y="74"/>
                  </a:cubicBezTo>
                  <a:cubicBezTo>
                    <a:pt x="74" y="74"/>
                    <a:pt x="74" y="74"/>
                    <a:pt x="74" y="74"/>
                  </a:cubicBezTo>
                  <a:cubicBezTo>
                    <a:pt x="30" y="74"/>
                    <a:pt x="0" y="118"/>
                    <a:pt x="0" y="147"/>
                  </a:cubicBezTo>
                  <a:cubicBezTo>
                    <a:pt x="0" y="545"/>
                    <a:pt x="0" y="545"/>
                    <a:pt x="0" y="545"/>
                  </a:cubicBezTo>
                  <a:cubicBezTo>
                    <a:pt x="0" y="589"/>
                    <a:pt x="45" y="618"/>
                    <a:pt x="74" y="618"/>
                  </a:cubicBezTo>
                  <a:cubicBezTo>
                    <a:pt x="368" y="618"/>
                    <a:pt x="368" y="618"/>
                    <a:pt x="368" y="618"/>
                  </a:cubicBezTo>
                  <a:cubicBezTo>
                    <a:pt x="413" y="618"/>
                    <a:pt x="457" y="589"/>
                    <a:pt x="457" y="545"/>
                  </a:cubicBezTo>
                  <a:cubicBezTo>
                    <a:pt x="472" y="545"/>
                    <a:pt x="472" y="545"/>
                    <a:pt x="472" y="545"/>
                  </a:cubicBezTo>
                  <a:cubicBezTo>
                    <a:pt x="516" y="545"/>
                    <a:pt x="545" y="501"/>
                    <a:pt x="545" y="471"/>
                  </a:cubicBezTo>
                  <a:cubicBezTo>
                    <a:pt x="545" y="192"/>
                    <a:pt x="545" y="192"/>
                    <a:pt x="545" y="192"/>
                  </a:cubicBezTo>
                  <a:cubicBezTo>
                    <a:pt x="545" y="147"/>
                    <a:pt x="545" y="147"/>
                    <a:pt x="545" y="147"/>
                  </a:cubicBezTo>
                  <a:lnTo>
                    <a:pt x="413" y="0"/>
                  </a:lnTo>
                  <a:close/>
                  <a:moveTo>
                    <a:pt x="368" y="589"/>
                  </a:moveTo>
                  <a:lnTo>
                    <a:pt x="368" y="589"/>
                  </a:lnTo>
                  <a:cubicBezTo>
                    <a:pt x="74" y="589"/>
                    <a:pt x="74" y="589"/>
                    <a:pt x="74" y="589"/>
                  </a:cubicBezTo>
                  <a:cubicBezTo>
                    <a:pt x="59" y="589"/>
                    <a:pt x="45" y="559"/>
                    <a:pt x="45" y="545"/>
                  </a:cubicBezTo>
                  <a:cubicBezTo>
                    <a:pt x="45" y="147"/>
                    <a:pt x="45" y="147"/>
                    <a:pt x="45" y="147"/>
                  </a:cubicBezTo>
                  <a:cubicBezTo>
                    <a:pt x="45" y="133"/>
                    <a:pt x="59" y="118"/>
                    <a:pt x="74" y="118"/>
                  </a:cubicBezTo>
                  <a:cubicBezTo>
                    <a:pt x="104" y="118"/>
                    <a:pt x="104" y="118"/>
                    <a:pt x="104" y="118"/>
                  </a:cubicBezTo>
                  <a:cubicBezTo>
                    <a:pt x="104" y="471"/>
                    <a:pt x="104" y="471"/>
                    <a:pt x="104" y="471"/>
                  </a:cubicBezTo>
                  <a:cubicBezTo>
                    <a:pt x="104" y="501"/>
                    <a:pt x="133" y="545"/>
                    <a:pt x="177" y="545"/>
                  </a:cubicBezTo>
                  <a:cubicBezTo>
                    <a:pt x="413" y="545"/>
                    <a:pt x="413" y="545"/>
                    <a:pt x="413" y="545"/>
                  </a:cubicBezTo>
                  <a:cubicBezTo>
                    <a:pt x="413" y="559"/>
                    <a:pt x="398" y="589"/>
                    <a:pt x="368" y="589"/>
                  </a:cubicBezTo>
                  <a:close/>
                  <a:moveTo>
                    <a:pt x="516" y="471"/>
                  </a:moveTo>
                  <a:lnTo>
                    <a:pt x="516" y="471"/>
                  </a:lnTo>
                  <a:cubicBezTo>
                    <a:pt x="516" y="486"/>
                    <a:pt x="486" y="501"/>
                    <a:pt x="472" y="501"/>
                  </a:cubicBezTo>
                  <a:cubicBezTo>
                    <a:pt x="177" y="501"/>
                    <a:pt x="177" y="501"/>
                    <a:pt x="177" y="501"/>
                  </a:cubicBezTo>
                  <a:cubicBezTo>
                    <a:pt x="163" y="501"/>
                    <a:pt x="133" y="486"/>
                    <a:pt x="133" y="471"/>
                  </a:cubicBezTo>
                  <a:cubicBezTo>
                    <a:pt x="133" y="74"/>
                    <a:pt x="133" y="74"/>
                    <a:pt x="133" y="74"/>
                  </a:cubicBezTo>
                  <a:cubicBezTo>
                    <a:pt x="133" y="59"/>
                    <a:pt x="163" y="29"/>
                    <a:pt x="177" y="29"/>
                  </a:cubicBezTo>
                  <a:cubicBezTo>
                    <a:pt x="368" y="29"/>
                    <a:pt x="368" y="29"/>
                    <a:pt x="368" y="29"/>
                  </a:cubicBezTo>
                  <a:cubicBezTo>
                    <a:pt x="368" y="74"/>
                    <a:pt x="368" y="118"/>
                    <a:pt x="368" y="118"/>
                  </a:cubicBezTo>
                  <a:cubicBezTo>
                    <a:pt x="368" y="147"/>
                    <a:pt x="413" y="192"/>
                    <a:pt x="457" y="192"/>
                  </a:cubicBezTo>
                  <a:cubicBezTo>
                    <a:pt x="457" y="192"/>
                    <a:pt x="472" y="192"/>
                    <a:pt x="516" y="192"/>
                  </a:cubicBezTo>
                  <a:lnTo>
                    <a:pt x="516" y="471"/>
                  </a:lnTo>
                  <a:close/>
                  <a:moveTo>
                    <a:pt x="457" y="147"/>
                  </a:moveTo>
                  <a:lnTo>
                    <a:pt x="457" y="147"/>
                  </a:lnTo>
                  <a:cubicBezTo>
                    <a:pt x="427" y="147"/>
                    <a:pt x="413" y="118"/>
                    <a:pt x="413" y="88"/>
                  </a:cubicBezTo>
                  <a:cubicBezTo>
                    <a:pt x="413" y="88"/>
                    <a:pt x="413" y="74"/>
                    <a:pt x="413" y="29"/>
                  </a:cubicBezTo>
                  <a:lnTo>
                    <a:pt x="413" y="29"/>
                  </a:lnTo>
                  <a:cubicBezTo>
                    <a:pt x="516" y="147"/>
                    <a:pt x="516" y="147"/>
                    <a:pt x="516" y="147"/>
                  </a:cubicBezTo>
                  <a:lnTo>
                    <a:pt x="457" y="147"/>
                  </a:lnTo>
                  <a:close/>
                </a:path>
              </a:pathLst>
            </a:custGeom>
            <a:solidFill>
              <a:schemeClr val="bg1"/>
            </a:solidFill>
            <a:ln>
              <a:noFill/>
            </a:ln>
            <a:effectLst/>
          </p:spPr>
          <p:txBody>
            <a:bodyPr wrap="none" lIns="91431" tIns="45716" rIns="91431" bIns="45716" anchor="ctr"/>
            <a:lstStyle/>
            <a:p>
              <a:pPr fontAlgn="auto">
                <a:spcBef>
                  <a:spcPts val="0"/>
                </a:spcBef>
                <a:spcAft>
                  <a:spcPts val="0"/>
                </a:spcAft>
                <a:defRPr/>
              </a:pPr>
              <a:endParaRPr lang="en-US">
                <a:latin typeface="+mn-lt"/>
                <a:ea typeface="+mn-ea"/>
                <a:cs typeface="+mn-cs"/>
              </a:endParaRPr>
            </a:p>
          </p:txBody>
        </p:sp>
      </p:grpSp>
      <p:grpSp>
        <p:nvGrpSpPr>
          <p:cNvPr id="6" name="Group 5"/>
          <p:cNvGrpSpPr/>
          <p:nvPr/>
        </p:nvGrpSpPr>
        <p:grpSpPr>
          <a:xfrm>
            <a:off x="855146" y="3166110"/>
            <a:ext cx="548498" cy="548640"/>
            <a:chOff x="3886200" y="1504950"/>
            <a:chExt cx="548498" cy="548640"/>
          </a:xfrm>
        </p:grpSpPr>
        <p:sp>
          <p:nvSpPr>
            <p:cNvPr id="71" name="Oval 70"/>
            <p:cNvSpPr>
              <a:spLocks noChangeAspect="1"/>
            </p:cNvSpPr>
            <p:nvPr/>
          </p:nvSpPr>
          <p:spPr>
            <a:xfrm rot="5400000">
              <a:off x="3886129" y="1505021"/>
              <a:ext cx="548640" cy="548498"/>
            </a:xfrm>
            <a:prstGeom prst="ellipse">
              <a:avLst/>
            </a:prstGeom>
            <a:solidFill>
              <a:schemeClr val="accent1">
                <a:lumMod val="40000"/>
                <a:lumOff val="60000"/>
              </a:schemeClr>
            </a:solidFill>
            <a:ln w="158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67">
                <a:solidFill>
                  <a:schemeClr val="bg1"/>
                </a:solidFill>
                <a:latin typeface="NettoOT" panose="020B0504020101010102" pitchFamily="34" charset="0"/>
                <a:cs typeface="NettoOT" panose="020B0504020101010102" pitchFamily="34" charset="0"/>
              </a:endParaRPr>
            </a:p>
          </p:txBody>
        </p:sp>
        <p:sp>
          <p:nvSpPr>
            <p:cNvPr id="42" name="Freeform 55"/>
            <p:cNvSpPr>
              <a:spLocks noChangeAspect="1" noEditPoints="1"/>
            </p:cNvSpPr>
            <p:nvPr/>
          </p:nvSpPr>
          <p:spPr bwMode="auto">
            <a:xfrm>
              <a:off x="3981356" y="1647489"/>
              <a:ext cx="367481" cy="274352"/>
            </a:xfrm>
            <a:custGeom>
              <a:avLst/>
              <a:gdLst/>
              <a:ahLst/>
              <a:cxnLst>
                <a:cxn ang="0">
                  <a:pos x="19" y="42"/>
                </a:cxn>
                <a:cxn ang="0">
                  <a:pos x="17" y="42"/>
                </a:cxn>
                <a:cxn ang="0">
                  <a:pos x="1" y="25"/>
                </a:cxn>
                <a:cxn ang="0">
                  <a:pos x="1" y="24"/>
                </a:cxn>
                <a:cxn ang="0">
                  <a:pos x="17" y="7"/>
                </a:cxn>
                <a:cxn ang="0">
                  <a:pos x="19" y="7"/>
                </a:cxn>
                <a:cxn ang="0">
                  <a:pos x="21" y="9"/>
                </a:cxn>
                <a:cxn ang="0">
                  <a:pos x="21" y="11"/>
                </a:cxn>
                <a:cxn ang="0">
                  <a:pos x="7" y="25"/>
                </a:cxn>
                <a:cxn ang="0">
                  <a:pos x="21" y="39"/>
                </a:cxn>
                <a:cxn ang="0">
                  <a:pos x="21" y="40"/>
                </a:cxn>
                <a:cxn ang="0">
                  <a:pos x="19" y="42"/>
                </a:cxn>
                <a:cxn ang="0">
                  <a:pos x="29" y="48"/>
                </a:cxn>
                <a:cxn ang="0">
                  <a:pos x="27" y="49"/>
                </a:cxn>
                <a:cxn ang="0">
                  <a:pos x="25" y="48"/>
                </a:cxn>
                <a:cxn ang="0">
                  <a:pos x="24" y="47"/>
                </a:cxn>
                <a:cxn ang="0">
                  <a:pos x="38" y="1"/>
                </a:cxn>
                <a:cxn ang="0">
                  <a:pos x="39" y="0"/>
                </a:cxn>
                <a:cxn ang="0">
                  <a:pos x="41" y="1"/>
                </a:cxn>
                <a:cxn ang="0">
                  <a:pos x="42" y="2"/>
                </a:cxn>
                <a:cxn ang="0">
                  <a:pos x="29" y="48"/>
                </a:cxn>
                <a:cxn ang="0">
                  <a:pos x="49" y="42"/>
                </a:cxn>
                <a:cxn ang="0">
                  <a:pos x="47" y="42"/>
                </a:cxn>
                <a:cxn ang="0">
                  <a:pos x="45" y="40"/>
                </a:cxn>
                <a:cxn ang="0">
                  <a:pos x="45" y="39"/>
                </a:cxn>
                <a:cxn ang="0">
                  <a:pos x="59" y="25"/>
                </a:cxn>
                <a:cxn ang="0">
                  <a:pos x="45" y="11"/>
                </a:cxn>
                <a:cxn ang="0">
                  <a:pos x="45" y="9"/>
                </a:cxn>
                <a:cxn ang="0">
                  <a:pos x="47" y="7"/>
                </a:cxn>
                <a:cxn ang="0">
                  <a:pos x="49" y="7"/>
                </a:cxn>
                <a:cxn ang="0">
                  <a:pos x="65" y="24"/>
                </a:cxn>
                <a:cxn ang="0">
                  <a:pos x="65" y="25"/>
                </a:cxn>
                <a:cxn ang="0">
                  <a:pos x="49" y="42"/>
                </a:cxn>
              </a:cxnLst>
              <a:rect l="0" t="0" r="r" b="b"/>
              <a:pathLst>
                <a:path w="66" h="49">
                  <a:moveTo>
                    <a:pt x="19" y="42"/>
                  </a:moveTo>
                  <a:cubicBezTo>
                    <a:pt x="19" y="43"/>
                    <a:pt x="18" y="43"/>
                    <a:pt x="17" y="42"/>
                  </a:cubicBezTo>
                  <a:cubicBezTo>
                    <a:pt x="1" y="25"/>
                    <a:pt x="1" y="25"/>
                    <a:pt x="1" y="25"/>
                  </a:cubicBezTo>
                  <a:cubicBezTo>
                    <a:pt x="0" y="25"/>
                    <a:pt x="0" y="24"/>
                    <a:pt x="1" y="24"/>
                  </a:cubicBezTo>
                  <a:cubicBezTo>
                    <a:pt x="17" y="7"/>
                    <a:pt x="17" y="7"/>
                    <a:pt x="17" y="7"/>
                  </a:cubicBezTo>
                  <a:cubicBezTo>
                    <a:pt x="18" y="7"/>
                    <a:pt x="19" y="7"/>
                    <a:pt x="19" y="7"/>
                  </a:cubicBezTo>
                  <a:cubicBezTo>
                    <a:pt x="21" y="9"/>
                    <a:pt x="21" y="9"/>
                    <a:pt x="21" y="9"/>
                  </a:cubicBezTo>
                  <a:cubicBezTo>
                    <a:pt x="21" y="9"/>
                    <a:pt x="21" y="10"/>
                    <a:pt x="21" y="11"/>
                  </a:cubicBezTo>
                  <a:cubicBezTo>
                    <a:pt x="7" y="25"/>
                    <a:pt x="7" y="25"/>
                    <a:pt x="7" y="25"/>
                  </a:cubicBezTo>
                  <a:cubicBezTo>
                    <a:pt x="21" y="39"/>
                    <a:pt x="21" y="39"/>
                    <a:pt x="21" y="39"/>
                  </a:cubicBezTo>
                  <a:cubicBezTo>
                    <a:pt x="21" y="39"/>
                    <a:pt x="21" y="40"/>
                    <a:pt x="21" y="40"/>
                  </a:cubicBezTo>
                  <a:lnTo>
                    <a:pt x="19" y="42"/>
                  </a:lnTo>
                  <a:close/>
                  <a:moveTo>
                    <a:pt x="29" y="48"/>
                  </a:moveTo>
                  <a:cubicBezTo>
                    <a:pt x="28" y="49"/>
                    <a:pt x="28" y="49"/>
                    <a:pt x="27" y="49"/>
                  </a:cubicBezTo>
                  <a:cubicBezTo>
                    <a:pt x="25" y="48"/>
                    <a:pt x="25" y="48"/>
                    <a:pt x="25" y="48"/>
                  </a:cubicBezTo>
                  <a:cubicBezTo>
                    <a:pt x="24" y="48"/>
                    <a:pt x="24" y="48"/>
                    <a:pt x="24" y="47"/>
                  </a:cubicBezTo>
                  <a:cubicBezTo>
                    <a:pt x="38" y="1"/>
                    <a:pt x="38" y="1"/>
                    <a:pt x="38" y="1"/>
                  </a:cubicBezTo>
                  <a:cubicBezTo>
                    <a:pt x="38" y="0"/>
                    <a:pt x="38" y="0"/>
                    <a:pt x="39" y="0"/>
                  </a:cubicBezTo>
                  <a:cubicBezTo>
                    <a:pt x="41" y="1"/>
                    <a:pt x="41" y="1"/>
                    <a:pt x="41" y="1"/>
                  </a:cubicBezTo>
                  <a:cubicBezTo>
                    <a:pt x="42" y="1"/>
                    <a:pt x="42" y="2"/>
                    <a:pt x="42" y="2"/>
                  </a:cubicBezTo>
                  <a:lnTo>
                    <a:pt x="29" y="48"/>
                  </a:lnTo>
                  <a:close/>
                  <a:moveTo>
                    <a:pt x="49" y="42"/>
                  </a:moveTo>
                  <a:cubicBezTo>
                    <a:pt x="48" y="43"/>
                    <a:pt x="48" y="43"/>
                    <a:pt x="47" y="42"/>
                  </a:cubicBezTo>
                  <a:cubicBezTo>
                    <a:pt x="45" y="40"/>
                    <a:pt x="45" y="40"/>
                    <a:pt x="45" y="40"/>
                  </a:cubicBezTo>
                  <a:cubicBezTo>
                    <a:pt x="45" y="40"/>
                    <a:pt x="45" y="39"/>
                    <a:pt x="45" y="39"/>
                  </a:cubicBezTo>
                  <a:cubicBezTo>
                    <a:pt x="59" y="25"/>
                    <a:pt x="59" y="25"/>
                    <a:pt x="59" y="25"/>
                  </a:cubicBezTo>
                  <a:cubicBezTo>
                    <a:pt x="45" y="11"/>
                    <a:pt x="45" y="11"/>
                    <a:pt x="45" y="11"/>
                  </a:cubicBezTo>
                  <a:cubicBezTo>
                    <a:pt x="45" y="10"/>
                    <a:pt x="45" y="9"/>
                    <a:pt x="45" y="9"/>
                  </a:cubicBezTo>
                  <a:cubicBezTo>
                    <a:pt x="47" y="7"/>
                    <a:pt x="47" y="7"/>
                    <a:pt x="47" y="7"/>
                  </a:cubicBezTo>
                  <a:cubicBezTo>
                    <a:pt x="48" y="7"/>
                    <a:pt x="48" y="7"/>
                    <a:pt x="49" y="7"/>
                  </a:cubicBezTo>
                  <a:cubicBezTo>
                    <a:pt x="65" y="24"/>
                    <a:pt x="65" y="24"/>
                    <a:pt x="65" y="24"/>
                  </a:cubicBezTo>
                  <a:cubicBezTo>
                    <a:pt x="66" y="24"/>
                    <a:pt x="66" y="25"/>
                    <a:pt x="65" y="25"/>
                  </a:cubicBezTo>
                  <a:lnTo>
                    <a:pt x="49" y="42"/>
                  </a:lnTo>
                  <a:close/>
                </a:path>
              </a:pathLst>
            </a:custGeom>
            <a:solidFill>
              <a:schemeClr val="bg1"/>
            </a:solidFill>
            <a:ln w="9525">
              <a:noFill/>
              <a:round/>
              <a:headEnd/>
              <a:tailEnd/>
            </a:ln>
          </p:spPr>
          <p:txBody>
            <a:bodyPr vert="horz" wrap="square" lIns="34194" tIns="17097" rIns="34194" bIns="17097" numCol="1" anchor="t" anchorCtr="0" compatLnSpc="1">
              <a:prstTxWarp prst="textNoShape">
                <a:avLst/>
              </a:prstTxWarp>
            </a:bodyPr>
            <a:lstStyle/>
            <a:p>
              <a:pPr defTabSz="683744"/>
              <a:endParaRPr lang="en-US" sz="1400" dirty="0">
                <a:solidFill>
                  <a:srgbClr val="737572"/>
                </a:solidFill>
                <a:latin typeface="Gill Sans Light"/>
                <a:cs typeface="Gill Sans Light"/>
              </a:endParaRPr>
            </a:p>
          </p:txBody>
        </p:sp>
      </p:grpSp>
      <p:grpSp>
        <p:nvGrpSpPr>
          <p:cNvPr id="14" name="Group 13"/>
          <p:cNvGrpSpPr/>
          <p:nvPr/>
        </p:nvGrpSpPr>
        <p:grpSpPr>
          <a:xfrm>
            <a:off x="4055546" y="3905754"/>
            <a:ext cx="548498" cy="548640"/>
            <a:chOff x="4800600" y="3943350"/>
            <a:chExt cx="548498" cy="548640"/>
          </a:xfrm>
        </p:grpSpPr>
        <p:sp>
          <p:nvSpPr>
            <p:cNvPr id="70" name="Oval 69"/>
            <p:cNvSpPr>
              <a:spLocks noChangeAspect="1"/>
            </p:cNvSpPr>
            <p:nvPr/>
          </p:nvSpPr>
          <p:spPr>
            <a:xfrm rot="5400000">
              <a:off x="4800529" y="3943421"/>
              <a:ext cx="548640" cy="548498"/>
            </a:xfrm>
            <a:prstGeom prst="ellipse">
              <a:avLst/>
            </a:prstGeom>
            <a:solidFill>
              <a:schemeClr val="tx2">
                <a:lumMod val="75000"/>
              </a:schemeClr>
            </a:solidFill>
            <a:ln w="158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67">
                <a:solidFill>
                  <a:schemeClr val="bg1"/>
                </a:solidFill>
                <a:latin typeface="NettoOT" panose="020B0504020101010102" pitchFamily="34" charset="0"/>
                <a:cs typeface="NettoOT" panose="020B0504020101010102" pitchFamily="34" charset="0"/>
              </a:endParaRPr>
            </a:p>
          </p:txBody>
        </p:sp>
        <p:sp>
          <p:nvSpPr>
            <p:cNvPr id="46" name="Freeform 102"/>
            <p:cNvSpPr>
              <a:spLocks noChangeAspect="1" noChangeArrowheads="1"/>
            </p:cNvSpPr>
            <p:nvPr/>
          </p:nvSpPr>
          <p:spPr bwMode="auto">
            <a:xfrm>
              <a:off x="4933670" y="4076796"/>
              <a:ext cx="286709" cy="277749"/>
            </a:xfrm>
            <a:custGeom>
              <a:avLst/>
              <a:gdLst>
                <a:gd name="T0" fmla="*/ 2147483647 w 566"/>
                <a:gd name="T1" fmla="*/ 2147483647 h 545"/>
                <a:gd name="T2" fmla="*/ 2147483647 w 566"/>
                <a:gd name="T3" fmla="*/ 2147483647 h 545"/>
                <a:gd name="T4" fmla="*/ 2147483647 w 566"/>
                <a:gd name="T5" fmla="*/ 2147483647 h 545"/>
                <a:gd name="T6" fmla="*/ 2147483647 w 566"/>
                <a:gd name="T7" fmla="*/ 2147483647 h 545"/>
                <a:gd name="T8" fmla="*/ 2147483647 w 566"/>
                <a:gd name="T9" fmla="*/ 2147483647 h 545"/>
                <a:gd name="T10" fmla="*/ 2147483647 w 566"/>
                <a:gd name="T11" fmla="*/ 2147483647 h 545"/>
                <a:gd name="T12" fmla="*/ 2147483647 w 566"/>
                <a:gd name="T13" fmla="*/ 2147483647 h 545"/>
                <a:gd name="T14" fmla="*/ 2147483647 w 566"/>
                <a:gd name="T15" fmla="*/ 2147483647 h 545"/>
                <a:gd name="T16" fmla="*/ 2147483647 w 566"/>
                <a:gd name="T17" fmla="*/ 2147483647 h 545"/>
                <a:gd name="T18" fmla="*/ 2147483647 w 566"/>
                <a:gd name="T19" fmla="*/ 2147483647 h 545"/>
                <a:gd name="T20" fmla="*/ 2147483647 w 566"/>
                <a:gd name="T21" fmla="*/ 2147483647 h 545"/>
                <a:gd name="T22" fmla="*/ 0 w 566"/>
                <a:gd name="T23" fmla="*/ 2147483647 h 545"/>
                <a:gd name="T24" fmla="*/ 0 w 566"/>
                <a:gd name="T25" fmla="*/ 2147483647 h 545"/>
                <a:gd name="T26" fmla="*/ 2147483647 w 566"/>
                <a:gd name="T27" fmla="*/ 0 h 545"/>
                <a:gd name="T28" fmla="*/ 2147483647 w 566"/>
                <a:gd name="T29" fmla="*/ 2147483647 h 545"/>
                <a:gd name="T30" fmla="*/ 2147483647 w 566"/>
                <a:gd name="T31" fmla="*/ 2147483647 h 545"/>
                <a:gd name="T32" fmla="*/ 2147483647 w 566"/>
                <a:gd name="T33" fmla="*/ 2147483647 h 545"/>
                <a:gd name="T34" fmla="*/ 2147483647 w 566"/>
                <a:gd name="T35" fmla="*/ 0 h 545"/>
                <a:gd name="T36" fmla="*/ 2147483647 w 566"/>
                <a:gd name="T37" fmla="*/ 0 h 545"/>
                <a:gd name="T38" fmla="*/ 2147483647 w 566"/>
                <a:gd name="T39" fmla="*/ 0 h 545"/>
                <a:gd name="T40" fmla="*/ 2147483647 w 566"/>
                <a:gd name="T41" fmla="*/ 2147483647 h 545"/>
                <a:gd name="T42" fmla="*/ 2147483647 w 566"/>
                <a:gd name="T43" fmla="*/ 2147483647 h 545"/>
                <a:gd name="T44" fmla="*/ 2147483647 w 566"/>
                <a:gd name="T45" fmla="*/ 2147483647 h 545"/>
                <a:gd name="T46" fmla="*/ 2147483647 w 566"/>
                <a:gd name="T47" fmla="*/ 2147483647 h 545"/>
                <a:gd name="T48" fmla="*/ 2147483647 w 566"/>
                <a:gd name="T49" fmla="*/ 2147483647 h 545"/>
                <a:gd name="T50" fmla="*/ 2147483647 w 566"/>
                <a:gd name="T51" fmla="*/ 2147483647 h 545"/>
                <a:gd name="T52" fmla="*/ 2147483647 w 566"/>
                <a:gd name="T53" fmla="*/ 2147483647 h 545"/>
                <a:gd name="T54" fmla="*/ 2147483647 w 566"/>
                <a:gd name="T55" fmla="*/ 2147483647 h 545"/>
                <a:gd name="T56" fmla="*/ 2147483647 w 566"/>
                <a:gd name="T57" fmla="*/ 2147483647 h 545"/>
                <a:gd name="T58" fmla="*/ 2147483647 w 566"/>
                <a:gd name="T59" fmla="*/ 2147483647 h 545"/>
                <a:gd name="T60" fmla="*/ 2147483647 w 566"/>
                <a:gd name="T61" fmla="*/ 2147483647 h 545"/>
                <a:gd name="T62" fmla="*/ 2147483647 w 566"/>
                <a:gd name="T63" fmla="*/ 2147483647 h 545"/>
                <a:gd name="T64" fmla="*/ 2147483647 w 566"/>
                <a:gd name="T65" fmla="*/ 2147483647 h 545"/>
                <a:gd name="T66" fmla="*/ 2147483647 w 566"/>
                <a:gd name="T67" fmla="*/ 2147483647 h 545"/>
                <a:gd name="T68" fmla="*/ 2147483647 w 566"/>
                <a:gd name="T69" fmla="*/ 2147483647 h 545"/>
                <a:gd name="T70" fmla="*/ 2147483647 w 566"/>
                <a:gd name="T71" fmla="*/ 2147483647 h 545"/>
                <a:gd name="T72" fmla="*/ 2147483647 w 566"/>
                <a:gd name="T73" fmla="*/ 2147483647 h 545"/>
                <a:gd name="T74" fmla="*/ 2147483647 w 566"/>
                <a:gd name="T75" fmla="*/ 2147483647 h 545"/>
                <a:gd name="T76" fmla="*/ 2147483647 w 566"/>
                <a:gd name="T77" fmla="*/ 2147483647 h 545"/>
                <a:gd name="T78" fmla="*/ 2147483647 w 566"/>
                <a:gd name="T79" fmla="*/ 2147483647 h 545"/>
                <a:gd name="T80" fmla="*/ 2147483647 w 566"/>
                <a:gd name="T81" fmla="*/ 2147483647 h 545"/>
                <a:gd name="T82" fmla="*/ 2147483647 w 566"/>
                <a:gd name="T83" fmla="*/ 2147483647 h 545"/>
                <a:gd name="T84" fmla="*/ 2147483647 w 566"/>
                <a:gd name="T85" fmla="*/ 2147483647 h 545"/>
                <a:gd name="T86" fmla="*/ 2147483647 w 566"/>
                <a:gd name="T87" fmla="*/ 2147483647 h 545"/>
                <a:gd name="T88" fmla="*/ 2147483647 w 566"/>
                <a:gd name="T89" fmla="*/ 2147483647 h 545"/>
                <a:gd name="T90" fmla="*/ 2147483647 w 566"/>
                <a:gd name="T91" fmla="*/ 2147483647 h 54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566" h="545">
                  <a:moveTo>
                    <a:pt x="565" y="516"/>
                  </a:moveTo>
                  <a:lnTo>
                    <a:pt x="565" y="516"/>
                  </a:lnTo>
                  <a:cubicBezTo>
                    <a:pt x="565" y="537"/>
                    <a:pt x="551" y="544"/>
                    <a:pt x="537" y="544"/>
                  </a:cubicBezTo>
                  <a:cubicBezTo>
                    <a:pt x="530" y="544"/>
                    <a:pt x="523" y="544"/>
                    <a:pt x="516" y="544"/>
                  </a:cubicBezTo>
                  <a:cubicBezTo>
                    <a:pt x="381" y="438"/>
                    <a:pt x="381" y="438"/>
                    <a:pt x="381" y="438"/>
                  </a:cubicBezTo>
                  <a:cubicBezTo>
                    <a:pt x="191" y="544"/>
                    <a:pt x="191" y="544"/>
                    <a:pt x="191" y="544"/>
                  </a:cubicBezTo>
                  <a:cubicBezTo>
                    <a:pt x="183" y="544"/>
                    <a:pt x="183" y="544"/>
                    <a:pt x="176" y="544"/>
                  </a:cubicBezTo>
                  <a:cubicBezTo>
                    <a:pt x="169" y="544"/>
                    <a:pt x="162" y="544"/>
                    <a:pt x="162" y="544"/>
                  </a:cubicBezTo>
                  <a:cubicBezTo>
                    <a:pt x="7" y="431"/>
                    <a:pt x="7" y="431"/>
                    <a:pt x="7" y="431"/>
                  </a:cubicBezTo>
                  <a:cubicBezTo>
                    <a:pt x="0" y="424"/>
                    <a:pt x="0" y="417"/>
                    <a:pt x="0" y="402"/>
                  </a:cubicBezTo>
                  <a:cubicBezTo>
                    <a:pt x="0" y="28"/>
                    <a:pt x="0" y="28"/>
                    <a:pt x="0" y="28"/>
                  </a:cubicBezTo>
                  <a:cubicBezTo>
                    <a:pt x="0" y="14"/>
                    <a:pt x="7" y="0"/>
                    <a:pt x="28" y="0"/>
                  </a:cubicBezTo>
                  <a:cubicBezTo>
                    <a:pt x="35" y="0"/>
                    <a:pt x="35" y="0"/>
                    <a:pt x="42" y="7"/>
                  </a:cubicBezTo>
                  <a:cubicBezTo>
                    <a:pt x="176" y="106"/>
                    <a:pt x="176" y="106"/>
                    <a:pt x="176" y="106"/>
                  </a:cubicBezTo>
                  <a:cubicBezTo>
                    <a:pt x="374" y="0"/>
                    <a:pt x="374" y="0"/>
                    <a:pt x="374" y="0"/>
                  </a:cubicBezTo>
                  <a:lnTo>
                    <a:pt x="381" y="0"/>
                  </a:lnTo>
                  <a:cubicBezTo>
                    <a:pt x="389" y="0"/>
                    <a:pt x="396" y="0"/>
                    <a:pt x="403" y="7"/>
                  </a:cubicBezTo>
                  <a:cubicBezTo>
                    <a:pt x="551" y="120"/>
                    <a:pt x="551" y="120"/>
                    <a:pt x="551" y="120"/>
                  </a:cubicBezTo>
                  <a:cubicBezTo>
                    <a:pt x="558" y="127"/>
                    <a:pt x="565" y="134"/>
                    <a:pt x="565" y="141"/>
                  </a:cubicBezTo>
                  <a:lnTo>
                    <a:pt x="565" y="516"/>
                  </a:lnTo>
                  <a:close/>
                  <a:moveTo>
                    <a:pt x="148" y="459"/>
                  </a:moveTo>
                  <a:lnTo>
                    <a:pt x="148" y="459"/>
                  </a:lnTo>
                  <a:cubicBezTo>
                    <a:pt x="148" y="155"/>
                    <a:pt x="148" y="155"/>
                    <a:pt x="148" y="155"/>
                  </a:cubicBezTo>
                  <a:cubicBezTo>
                    <a:pt x="56" y="84"/>
                    <a:pt x="56" y="84"/>
                    <a:pt x="56" y="84"/>
                  </a:cubicBezTo>
                  <a:cubicBezTo>
                    <a:pt x="56" y="388"/>
                    <a:pt x="56" y="388"/>
                    <a:pt x="56" y="388"/>
                  </a:cubicBezTo>
                  <a:lnTo>
                    <a:pt x="148" y="459"/>
                  </a:lnTo>
                  <a:close/>
                  <a:moveTo>
                    <a:pt x="353" y="77"/>
                  </a:moveTo>
                  <a:lnTo>
                    <a:pt x="353" y="77"/>
                  </a:lnTo>
                  <a:cubicBezTo>
                    <a:pt x="205" y="155"/>
                    <a:pt x="205" y="155"/>
                    <a:pt x="205" y="155"/>
                  </a:cubicBezTo>
                  <a:cubicBezTo>
                    <a:pt x="205" y="473"/>
                    <a:pt x="205" y="473"/>
                    <a:pt x="205" y="473"/>
                  </a:cubicBezTo>
                  <a:cubicBezTo>
                    <a:pt x="353" y="388"/>
                    <a:pt x="353" y="388"/>
                    <a:pt x="353" y="388"/>
                  </a:cubicBezTo>
                  <a:lnTo>
                    <a:pt x="353" y="77"/>
                  </a:lnTo>
                  <a:close/>
                  <a:moveTo>
                    <a:pt x="509" y="155"/>
                  </a:moveTo>
                  <a:lnTo>
                    <a:pt x="509" y="155"/>
                  </a:lnTo>
                  <a:cubicBezTo>
                    <a:pt x="410" y="84"/>
                    <a:pt x="410" y="84"/>
                    <a:pt x="410" y="84"/>
                  </a:cubicBezTo>
                  <a:cubicBezTo>
                    <a:pt x="410" y="388"/>
                    <a:pt x="410" y="388"/>
                    <a:pt x="410" y="388"/>
                  </a:cubicBezTo>
                  <a:cubicBezTo>
                    <a:pt x="509" y="459"/>
                    <a:pt x="509" y="459"/>
                    <a:pt x="509" y="459"/>
                  </a:cubicBezTo>
                  <a:lnTo>
                    <a:pt x="509" y="155"/>
                  </a:lnTo>
                  <a:close/>
                </a:path>
              </a:pathLst>
            </a:custGeom>
            <a:solidFill>
              <a:schemeClr val="bg1"/>
            </a:solidFill>
            <a:ln>
              <a:noFill/>
            </a:ln>
          </p:spPr>
          <p:txBody>
            <a:bodyPr wrap="none" anchor="ctr"/>
            <a:lstStyle/>
            <a:p>
              <a:endParaRPr lang="en-US"/>
            </a:p>
          </p:txBody>
        </p:sp>
      </p:grpSp>
      <p:grpSp>
        <p:nvGrpSpPr>
          <p:cNvPr id="13" name="Group 12"/>
          <p:cNvGrpSpPr/>
          <p:nvPr/>
        </p:nvGrpSpPr>
        <p:grpSpPr>
          <a:xfrm>
            <a:off x="1998146" y="3905754"/>
            <a:ext cx="548498" cy="548640"/>
            <a:chOff x="6096000" y="3181350"/>
            <a:chExt cx="548498" cy="548640"/>
          </a:xfrm>
        </p:grpSpPr>
        <p:sp>
          <p:nvSpPr>
            <p:cNvPr id="69" name="Oval 68"/>
            <p:cNvSpPr>
              <a:spLocks noChangeAspect="1"/>
            </p:cNvSpPr>
            <p:nvPr/>
          </p:nvSpPr>
          <p:spPr>
            <a:xfrm rot="5400000">
              <a:off x="6095929" y="3181421"/>
              <a:ext cx="548640" cy="548498"/>
            </a:xfrm>
            <a:prstGeom prst="ellipse">
              <a:avLst/>
            </a:prstGeom>
            <a:solidFill>
              <a:srgbClr val="2B809C"/>
            </a:solidFill>
            <a:ln w="158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67">
                <a:solidFill>
                  <a:schemeClr val="bg1"/>
                </a:solidFill>
                <a:latin typeface="NettoOT" panose="020B0504020101010102" pitchFamily="34" charset="0"/>
                <a:cs typeface="NettoOT" panose="020B0504020101010102" pitchFamily="34" charset="0"/>
              </a:endParaRPr>
            </a:p>
          </p:txBody>
        </p:sp>
        <p:sp>
          <p:nvSpPr>
            <p:cNvPr id="47" name="Freeform 76"/>
            <p:cNvSpPr>
              <a:spLocks noChangeAspect="1" noChangeArrowheads="1"/>
            </p:cNvSpPr>
            <p:nvPr/>
          </p:nvSpPr>
          <p:spPr bwMode="auto">
            <a:xfrm>
              <a:off x="6219971" y="3308621"/>
              <a:ext cx="305949" cy="260959"/>
            </a:xfrm>
            <a:custGeom>
              <a:avLst/>
              <a:gdLst>
                <a:gd name="T0" fmla="*/ 2147483647 w 601"/>
                <a:gd name="T1" fmla="*/ 2147483647 h 510"/>
                <a:gd name="T2" fmla="*/ 2147483647 w 601"/>
                <a:gd name="T3" fmla="*/ 2147483647 h 510"/>
                <a:gd name="T4" fmla="*/ 2147483647 w 601"/>
                <a:gd name="T5" fmla="*/ 2147483647 h 510"/>
                <a:gd name="T6" fmla="*/ 2147483647 w 601"/>
                <a:gd name="T7" fmla="*/ 2147483647 h 510"/>
                <a:gd name="T8" fmla="*/ 2147483647 w 601"/>
                <a:gd name="T9" fmla="*/ 2147483647 h 510"/>
                <a:gd name="T10" fmla="*/ 2147483647 w 601"/>
                <a:gd name="T11" fmla="*/ 2147483647 h 510"/>
                <a:gd name="T12" fmla="*/ 2147483647 w 601"/>
                <a:gd name="T13" fmla="*/ 2147483647 h 510"/>
                <a:gd name="T14" fmla="*/ 2147483647 w 601"/>
                <a:gd name="T15" fmla="*/ 2147483647 h 510"/>
                <a:gd name="T16" fmla="*/ 2147483647 w 601"/>
                <a:gd name="T17" fmla="*/ 2147483647 h 510"/>
                <a:gd name="T18" fmla="*/ 2147483647 w 601"/>
                <a:gd name="T19" fmla="*/ 2147483647 h 510"/>
                <a:gd name="T20" fmla="*/ 2147483647 w 601"/>
                <a:gd name="T21" fmla="*/ 2147483647 h 510"/>
                <a:gd name="T22" fmla="*/ 2147483647 w 601"/>
                <a:gd name="T23" fmla="*/ 2147483647 h 510"/>
                <a:gd name="T24" fmla="*/ 2147483647 w 601"/>
                <a:gd name="T25" fmla="*/ 2147483647 h 510"/>
                <a:gd name="T26" fmla="*/ 2147483647 w 601"/>
                <a:gd name="T27" fmla="*/ 2147483647 h 510"/>
                <a:gd name="T28" fmla="*/ 2147483647 w 601"/>
                <a:gd name="T29" fmla="*/ 2147483647 h 510"/>
                <a:gd name="T30" fmla="*/ 2147483647 w 601"/>
                <a:gd name="T31" fmla="*/ 2147483647 h 510"/>
                <a:gd name="T32" fmla="*/ 2147483647 w 601"/>
                <a:gd name="T33" fmla="*/ 2147483647 h 510"/>
                <a:gd name="T34" fmla="*/ 2147483647 w 601"/>
                <a:gd name="T35" fmla="*/ 2147483647 h 510"/>
                <a:gd name="T36" fmla="*/ 0 w 601"/>
                <a:gd name="T37" fmla="*/ 2147483647 h 510"/>
                <a:gd name="T38" fmla="*/ 0 w 601"/>
                <a:gd name="T39" fmla="*/ 2147483647 h 510"/>
                <a:gd name="T40" fmla="*/ 2147483647 w 601"/>
                <a:gd name="T41" fmla="*/ 0 h 510"/>
                <a:gd name="T42" fmla="*/ 2147483647 w 601"/>
                <a:gd name="T43" fmla="*/ 2147483647 h 510"/>
                <a:gd name="T44" fmla="*/ 2147483647 w 601"/>
                <a:gd name="T45" fmla="*/ 2147483647 h 510"/>
                <a:gd name="T46" fmla="*/ 2147483647 w 601"/>
                <a:gd name="T47" fmla="*/ 2147483647 h 510"/>
                <a:gd name="T48" fmla="*/ 2147483647 w 601"/>
                <a:gd name="T49" fmla="*/ 2147483647 h 510"/>
                <a:gd name="T50" fmla="*/ 2147483647 w 601"/>
                <a:gd name="T51" fmla="*/ 2147483647 h 510"/>
                <a:gd name="T52" fmla="*/ 2147483647 w 601"/>
                <a:gd name="T53" fmla="*/ 2147483647 h 510"/>
                <a:gd name="T54" fmla="*/ 2147483647 w 601"/>
                <a:gd name="T55" fmla="*/ 2147483647 h 510"/>
                <a:gd name="T56" fmla="*/ 2147483647 w 601"/>
                <a:gd name="T57" fmla="*/ 2147483647 h 510"/>
                <a:gd name="T58" fmla="*/ 2147483647 w 601"/>
                <a:gd name="T59" fmla="*/ 2147483647 h 510"/>
                <a:gd name="T60" fmla="*/ 2147483647 w 601"/>
                <a:gd name="T61" fmla="*/ 2147483647 h 510"/>
                <a:gd name="T62" fmla="*/ 2147483647 w 601"/>
                <a:gd name="T63" fmla="*/ 2147483647 h 510"/>
                <a:gd name="T64" fmla="*/ 2147483647 w 601"/>
                <a:gd name="T65" fmla="*/ 2147483647 h 510"/>
                <a:gd name="T66" fmla="*/ 2147483647 w 601"/>
                <a:gd name="T67" fmla="*/ 2147483647 h 510"/>
                <a:gd name="T68" fmla="*/ 2147483647 w 601"/>
                <a:gd name="T69" fmla="*/ 2147483647 h 510"/>
                <a:gd name="T70" fmla="*/ 2147483647 w 601"/>
                <a:gd name="T71" fmla="*/ 2147483647 h 510"/>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601" h="510">
                  <a:moveTo>
                    <a:pt x="586" y="177"/>
                  </a:moveTo>
                  <a:lnTo>
                    <a:pt x="586" y="177"/>
                  </a:lnTo>
                  <a:cubicBezTo>
                    <a:pt x="346" y="347"/>
                    <a:pt x="346" y="347"/>
                    <a:pt x="346" y="347"/>
                  </a:cubicBezTo>
                  <a:cubicBezTo>
                    <a:pt x="339" y="347"/>
                    <a:pt x="332" y="354"/>
                    <a:pt x="325" y="354"/>
                  </a:cubicBezTo>
                  <a:cubicBezTo>
                    <a:pt x="325" y="354"/>
                    <a:pt x="318" y="347"/>
                    <a:pt x="311" y="347"/>
                  </a:cubicBezTo>
                  <a:cubicBezTo>
                    <a:pt x="183" y="262"/>
                    <a:pt x="183" y="262"/>
                    <a:pt x="183" y="262"/>
                  </a:cubicBezTo>
                  <a:cubicBezTo>
                    <a:pt x="56" y="339"/>
                    <a:pt x="56" y="339"/>
                    <a:pt x="56" y="339"/>
                  </a:cubicBezTo>
                  <a:cubicBezTo>
                    <a:pt x="56" y="452"/>
                    <a:pt x="56" y="452"/>
                    <a:pt x="56" y="452"/>
                  </a:cubicBezTo>
                  <a:cubicBezTo>
                    <a:pt x="572" y="452"/>
                    <a:pt x="572" y="452"/>
                    <a:pt x="572" y="452"/>
                  </a:cubicBezTo>
                  <a:cubicBezTo>
                    <a:pt x="586" y="452"/>
                    <a:pt x="600" y="467"/>
                    <a:pt x="600" y="481"/>
                  </a:cubicBezTo>
                  <a:cubicBezTo>
                    <a:pt x="600" y="502"/>
                    <a:pt x="586" y="509"/>
                    <a:pt x="572" y="509"/>
                  </a:cubicBezTo>
                  <a:cubicBezTo>
                    <a:pt x="28" y="509"/>
                    <a:pt x="28" y="509"/>
                    <a:pt x="28" y="509"/>
                  </a:cubicBezTo>
                  <a:cubicBezTo>
                    <a:pt x="7" y="509"/>
                    <a:pt x="0" y="502"/>
                    <a:pt x="0" y="481"/>
                  </a:cubicBezTo>
                  <a:cubicBezTo>
                    <a:pt x="0" y="28"/>
                    <a:pt x="0" y="28"/>
                    <a:pt x="0" y="28"/>
                  </a:cubicBezTo>
                  <a:cubicBezTo>
                    <a:pt x="0" y="14"/>
                    <a:pt x="7" y="0"/>
                    <a:pt x="28" y="0"/>
                  </a:cubicBezTo>
                  <a:cubicBezTo>
                    <a:pt x="42" y="0"/>
                    <a:pt x="56" y="14"/>
                    <a:pt x="56" y="28"/>
                  </a:cubicBezTo>
                  <a:cubicBezTo>
                    <a:pt x="56" y="276"/>
                    <a:pt x="56" y="276"/>
                    <a:pt x="56" y="276"/>
                  </a:cubicBezTo>
                  <a:cubicBezTo>
                    <a:pt x="169" y="205"/>
                    <a:pt x="169" y="205"/>
                    <a:pt x="169" y="205"/>
                  </a:cubicBezTo>
                  <a:cubicBezTo>
                    <a:pt x="176" y="205"/>
                    <a:pt x="183" y="198"/>
                    <a:pt x="183" y="198"/>
                  </a:cubicBezTo>
                  <a:cubicBezTo>
                    <a:pt x="191" y="198"/>
                    <a:pt x="198" y="205"/>
                    <a:pt x="205" y="205"/>
                  </a:cubicBezTo>
                  <a:cubicBezTo>
                    <a:pt x="325" y="290"/>
                    <a:pt x="325" y="290"/>
                    <a:pt x="325" y="290"/>
                  </a:cubicBezTo>
                  <a:cubicBezTo>
                    <a:pt x="558" y="127"/>
                    <a:pt x="558" y="127"/>
                    <a:pt x="558" y="127"/>
                  </a:cubicBezTo>
                  <a:cubicBezTo>
                    <a:pt x="558" y="127"/>
                    <a:pt x="565" y="127"/>
                    <a:pt x="572" y="127"/>
                  </a:cubicBezTo>
                  <a:cubicBezTo>
                    <a:pt x="586" y="127"/>
                    <a:pt x="600" y="134"/>
                    <a:pt x="600" y="156"/>
                  </a:cubicBezTo>
                  <a:cubicBezTo>
                    <a:pt x="600" y="163"/>
                    <a:pt x="593" y="170"/>
                    <a:pt x="586" y="177"/>
                  </a:cubicBezTo>
                </a:path>
              </a:pathLst>
            </a:custGeom>
            <a:solidFill>
              <a:schemeClr val="bg1"/>
            </a:solidFill>
            <a:ln>
              <a:noFill/>
            </a:ln>
          </p:spPr>
          <p:txBody>
            <a:bodyPr wrap="none" anchor="ctr"/>
            <a:lstStyle/>
            <a:p>
              <a:endParaRPr lang="en-US"/>
            </a:p>
          </p:txBody>
        </p:sp>
      </p:grpSp>
      <p:sp>
        <p:nvSpPr>
          <p:cNvPr id="49" name="TextBox 48"/>
          <p:cNvSpPr txBox="1"/>
          <p:nvPr/>
        </p:nvSpPr>
        <p:spPr>
          <a:xfrm>
            <a:off x="1464746" y="3313479"/>
            <a:ext cx="1202254" cy="253902"/>
          </a:xfrm>
          <a:prstGeom prst="rect">
            <a:avLst/>
          </a:prstGeom>
          <a:noFill/>
        </p:spPr>
        <p:txBody>
          <a:bodyPr wrap="square" lIns="68554" tIns="34277" rIns="68554" bIns="34277" rtlCol="0">
            <a:spAutoFit/>
          </a:bodyPr>
          <a:lstStyle/>
          <a:p>
            <a:pPr defTabSz="685543"/>
            <a:r>
              <a:rPr lang="en-US" sz="1200" dirty="0">
                <a:solidFill>
                  <a:srgbClr val="626D70"/>
                </a:solidFill>
                <a:latin typeface="Open Sans"/>
                <a:cs typeface="Open Sans"/>
              </a:rPr>
              <a:t>Source Code</a:t>
            </a:r>
          </a:p>
        </p:txBody>
      </p:sp>
      <p:sp>
        <p:nvSpPr>
          <p:cNvPr id="50" name="TextBox 49"/>
          <p:cNvSpPr txBox="1"/>
          <p:nvPr/>
        </p:nvSpPr>
        <p:spPr>
          <a:xfrm>
            <a:off x="7408346" y="3313479"/>
            <a:ext cx="1583254" cy="253889"/>
          </a:xfrm>
          <a:prstGeom prst="rect">
            <a:avLst/>
          </a:prstGeom>
          <a:noFill/>
        </p:spPr>
        <p:txBody>
          <a:bodyPr wrap="square" lIns="68554" tIns="34277" rIns="68554" bIns="34277" rtlCol="0">
            <a:spAutoFit/>
          </a:bodyPr>
          <a:lstStyle/>
          <a:p>
            <a:pPr defTabSz="685543"/>
            <a:r>
              <a:rPr lang="en-US" sz="1200" dirty="0">
                <a:solidFill>
                  <a:srgbClr val="626D70"/>
                </a:solidFill>
                <a:latin typeface="Open Sans"/>
                <a:cs typeface="Open Sans"/>
              </a:rPr>
              <a:t>Mobile Friendly</a:t>
            </a:r>
          </a:p>
        </p:txBody>
      </p:sp>
      <p:sp>
        <p:nvSpPr>
          <p:cNvPr id="51" name="TextBox 50"/>
          <p:cNvSpPr txBox="1"/>
          <p:nvPr/>
        </p:nvSpPr>
        <p:spPr>
          <a:xfrm>
            <a:off x="6570146" y="4053123"/>
            <a:ext cx="1202254" cy="253902"/>
          </a:xfrm>
          <a:prstGeom prst="rect">
            <a:avLst/>
          </a:prstGeom>
          <a:noFill/>
        </p:spPr>
        <p:txBody>
          <a:bodyPr wrap="square" lIns="68554" tIns="34277" rIns="68554" bIns="34277" rtlCol="0">
            <a:spAutoFit/>
          </a:bodyPr>
          <a:lstStyle/>
          <a:p>
            <a:pPr defTabSz="685543"/>
            <a:r>
              <a:rPr lang="en-US" sz="1200" dirty="0">
                <a:solidFill>
                  <a:srgbClr val="626D70"/>
                </a:solidFill>
                <a:latin typeface="Open Sans"/>
                <a:cs typeface="Open Sans"/>
              </a:rPr>
              <a:t>Videos/Images</a:t>
            </a:r>
          </a:p>
        </p:txBody>
      </p:sp>
      <p:sp>
        <p:nvSpPr>
          <p:cNvPr id="52" name="TextBox 51"/>
          <p:cNvSpPr txBox="1"/>
          <p:nvPr/>
        </p:nvSpPr>
        <p:spPr>
          <a:xfrm>
            <a:off x="3561344" y="3313486"/>
            <a:ext cx="1447800" cy="253889"/>
          </a:xfrm>
          <a:prstGeom prst="rect">
            <a:avLst/>
          </a:prstGeom>
          <a:noFill/>
        </p:spPr>
        <p:txBody>
          <a:bodyPr wrap="square" lIns="68554" tIns="34277" rIns="68554" bIns="34277" rtlCol="0">
            <a:spAutoFit/>
          </a:bodyPr>
          <a:lstStyle/>
          <a:p>
            <a:pPr defTabSz="685543"/>
            <a:r>
              <a:rPr lang="en-US" sz="1200" dirty="0">
                <a:solidFill>
                  <a:srgbClr val="626D70"/>
                </a:solidFill>
                <a:latin typeface="Open Sans"/>
                <a:cs typeface="Open Sans"/>
              </a:rPr>
              <a:t>Content</a:t>
            </a:r>
          </a:p>
        </p:txBody>
      </p:sp>
      <p:sp>
        <p:nvSpPr>
          <p:cNvPr id="53" name="TextBox 52"/>
          <p:cNvSpPr txBox="1"/>
          <p:nvPr/>
        </p:nvSpPr>
        <p:spPr>
          <a:xfrm>
            <a:off x="5503346" y="3313486"/>
            <a:ext cx="1447800" cy="253889"/>
          </a:xfrm>
          <a:prstGeom prst="rect">
            <a:avLst/>
          </a:prstGeom>
          <a:noFill/>
        </p:spPr>
        <p:txBody>
          <a:bodyPr wrap="square" lIns="68554" tIns="34277" rIns="68554" bIns="34277" rtlCol="0">
            <a:spAutoFit/>
          </a:bodyPr>
          <a:lstStyle/>
          <a:p>
            <a:pPr defTabSz="685543"/>
            <a:r>
              <a:rPr lang="en-US" sz="1200" dirty="0">
                <a:solidFill>
                  <a:srgbClr val="626D70"/>
                </a:solidFill>
                <a:latin typeface="Open Sans"/>
                <a:cs typeface="Open Sans"/>
              </a:rPr>
              <a:t>Site Speed</a:t>
            </a:r>
          </a:p>
        </p:txBody>
      </p:sp>
      <p:sp>
        <p:nvSpPr>
          <p:cNvPr id="54" name="TextBox 53"/>
          <p:cNvSpPr txBox="1"/>
          <p:nvPr/>
        </p:nvSpPr>
        <p:spPr>
          <a:xfrm>
            <a:off x="2607746" y="4053130"/>
            <a:ext cx="1447800" cy="253889"/>
          </a:xfrm>
          <a:prstGeom prst="rect">
            <a:avLst/>
          </a:prstGeom>
          <a:noFill/>
        </p:spPr>
        <p:txBody>
          <a:bodyPr wrap="square" lIns="68554" tIns="34277" rIns="68554" bIns="34277" rtlCol="0">
            <a:spAutoFit/>
          </a:bodyPr>
          <a:lstStyle/>
          <a:p>
            <a:pPr defTabSz="685543"/>
            <a:r>
              <a:rPr lang="en-US" sz="1200" dirty="0">
                <a:solidFill>
                  <a:srgbClr val="626D70"/>
                </a:solidFill>
                <a:latin typeface="Open Sans"/>
                <a:cs typeface="Open Sans"/>
              </a:rPr>
              <a:t>Google Analytics</a:t>
            </a:r>
          </a:p>
        </p:txBody>
      </p:sp>
      <p:sp>
        <p:nvSpPr>
          <p:cNvPr id="61" name="TextBox 60"/>
          <p:cNvSpPr txBox="1"/>
          <p:nvPr/>
        </p:nvSpPr>
        <p:spPr>
          <a:xfrm>
            <a:off x="1819622" y="2546461"/>
            <a:ext cx="5343178" cy="253889"/>
          </a:xfrm>
          <a:prstGeom prst="rect">
            <a:avLst/>
          </a:prstGeom>
          <a:noFill/>
        </p:spPr>
        <p:txBody>
          <a:bodyPr wrap="square" lIns="68554" tIns="34277" rIns="68554" bIns="34277" rtlCol="0">
            <a:spAutoFit/>
          </a:bodyPr>
          <a:lstStyle/>
          <a:p>
            <a:pPr algn="ctr" defTabSz="685543"/>
            <a:r>
              <a:rPr lang="en-US" sz="1200" b="1" dirty="0">
                <a:solidFill>
                  <a:srgbClr val="626D70"/>
                </a:solidFill>
                <a:latin typeface="Open Sans"/>
                <a:cs typeface="Open Sans"/>
              </a:rPr>
              <a:t>HERE IS WHAT GOOGLE LOOKS FOR ON YOUR WEBSITE</a:t>
            </a:r>
          </a:p>
        </p:txBody>
      </p:sp>
      <p:grpSp>
        <p:nvGrpSpPr>
          <p:cNvPr id="5" name="Group 4"/>
          <p:cNvGrpSpPr/>
          <p:nvPr/>
        </p:nvGrpSpPr>
        <p:grpSpPr>
          <a:xfrm>
            <a:off x="3887811" y="1251061"/>
            <a:ext cx="1217589" cy="1217589"/>
            <a:chOff x="1205043" y="2038350"/>
            <a:chExt cx="1217589" cy="1217589"/>
          </a:xfrm>
        </p:grpSpPr>
        <p:sp>
          <p:nvSpPr>
            <p:cNvPr id="62" name="Oval 94"/>
            <p:cNvSpPr>
              <a:spLocks noChangeArrowheads="1"/>
            </p:cNvSpPr>
            <p:nvPr/>
          </p:nvSpPr>
          <p:spPr bwMode="auto">
            <a:xfrm>
              <a:off x="1205043" y="2038350"/>
              <a:ext cx="1217589" cy="1217589"/>
            </a:xfrm>
            <a:prstGeom prst="ellipse">
              <a:avLst/>
            </a:prstGeom>
            <a:solidFill>
              <a:schemeClr val="accent1"/>
            </a:solidFill>
            <a:ln w="9525">
              <a:noFill/>
              <a:round/>
              <a:headEnd/>
              <a:tailEnd/>
            </a:ln>
          </p:spPr>
          <p:txBody>
            <a:bodyPr vert="horz" wrap="square" lIns="45712" tIns="22856" rIns="45712" bIns="22856" numCol="1" anchor="t" anchorCtr="0" compatLnSpc="1">
              <a:prstTxWarp prst="textNoShape">
                <a:avLst/>
              </a:prstTxWarp>
            </a:bodyPr>
            <a:lstStyle/>
            <a:p>
              <a:pPr defTabSz="685543"/>
              <a:endParaRPr lang="en-US" sz="2400" dirty="0">
                <a:solidFill>
                  <a:srgbClr val="737572"/>
                </a:solidFill>
                <a:latin typeface="Gill Sans Light"/>
              </a:endParaRPr>
            </a:p>
          </p:txBody>
        </p:sp>
        <p:sp>
          <p:nvSpPr>
            <p:cNvPr id="63" name="Freeform 40"/>
            <p:cNvSpPr>
              <a:spLocks noEditPoints="1"/>
            </p:cNvSpPr>
            <p:nvPr/>
          </p:nvSpPr>
          <p:spPr bwMode="auto">
            <a:xfrm>
              <a:off x="1487163" y="2388506"/>
              <a:ext cx="661206" cy="576633"/>
            </a:xfrm>
            <a:custGeom>
              <a:avLst/>
              <a:gdLst>
                <a:gd name="T0" fmla="*/ 244 w 256"/>
                <a:gd name="T1" fmla="*/ 224 h 224"/>
                <a:gd name="T2" fmla="*/ 12 w 256"/>
                <a:gd name="T3" fmla="*/ 224 h 224"/>
                <a:gd name="T4" fmla="*/ 0 w 256"/>
                <a:gd name="T5" fmla="*/ 212 h 224"/>
                <a:gd name="T6" fmla="*/ 0 w 256"/>
                <a:gd name="T7" fmla="*/ 12 h 224"/>
                <a:gd name="T8" fmla="*/ 12 w 256"/>
                <a:gd name="T9" fmla="*/ 0 h 224"/>
                <a:gd name="T10" fmla="*/ 244 w 256"/>
                <a:gd name="T11" fmla="*/ 0 h 224"/>
                <a:gd name="T12" fmla="*/ 256 w 256"/>
                <a:gd name="T13" fmla="*/ 12 h 224"/>
                <a:gd name="T14" fmla="*/ 256 w 256"/>
                <a:gd name="T15" fmla="*/ 212 h 224"/>
                <a:gd name="T16" fmla="*/ 244 w 256"/>
                <a:gd name="T17" fmla="*/ 224 h 224"/>
                <a:gd name="T18" fmla="*/ 24 w 256"/>
                <a:gd name="T19" fmla="*/ 12 h 224"/>
                <a:gd name="T20" fmla="*/ 12 w 256"/>
                <a:gd name="T21" fmla="*/ 24 h 224"/>
                <a:gd name="T22" fmla="*/ 24 w 256"/>
                <a:gd name="T23" fmla="*/ 36 h 224"/>
                <a:gd name="T24" fmla="*/ 36 w 256"/>
                <a:gd name="T25" fmla="*/ 24 h 224"/>
                <a:gd name="T26" fmla="*/ 24 w 256"/>
                <a:gd name="T27" fmla="*/ 12 h 224"/>
                <a:gd name="T28" fmla="*/ 60 w 256"/>
                <a:gd name="T29" fmla="*/ 12 h 224"/>
                <a:gd name="T30" fmla="*/ 48 w 256"/>
                <a:gd name="T31" fmla="*/ 24 h 224"/>
                <a:gd name="T32" fmla="*/ 60 w 256"/>
                <a:gd name="T33" fmla="*/ 36 h 224"/>
                <a:gd name="T34" fmla="*/ 72 w 256"/>
                <a:gd name="T35" fmla="*/ 24 h 224"/>
                <a:gd name="T36" fmla="*/ 60 w 256"/>
                <a:gd name="T37" fmla="*/ 12 h 224"/>
                <a:gd name="T38" fmla="*/ 96 w 256"/>
                <a:gd name="T39" fmla="*/ 12 h 224"/>
                <a:gd name="T40" fmla="*/ 84 w 256"/>
                <a:gd name="T41" fmla="*/ 24 h 224"/>
                <a:gd name="T42" fmla="*/ 96 w 256"/>
                <a:gd name="T43" fmla="*/ 36 h 224"/>
                <a:gd name="T44" fmla="*/ 108 w 256"/>
                <a:gd name="T45" fmla="*/ 24 h 224"/>
                <a:gd name="T46" fmla="*/ 96 w 256"/>
                <a:gd name="T47" fmla="*/ 12 h 224"/>
                <a:gd name="T48" fmla="*/ 244 w 256"/>
                <a:gd name="T49" fmla="*/ 48 h 224"/>
                <a:gd name="T50" fmla="*/ 232 w 256"/>
                <a:gd name="T51" fmla="*/ 48 h 224"/>
                <a:gd name="T52" fmla="*/ 24 w 256"/>
                <a:gd name="T53" fmla="*/ 48 h 224"/>
                <a:gd name="T54" fmla="*/ 12 w 256"/>
                <a:gd name="T55" fmla="*/ 48 h 224"/>
                <a:gd name="T56" fmla="*/ 12 w 256"/>
                <a:gd name="T57" fmla="*/ 212 h 224"/>
                <a:gd name="T58" fmla="*/ 244 w 256"/>
                <a:gd name="T59" fmla="*/ 212 h 224"/>
                <a:gd name="T60" fmla="*/ 244 w 256"/>
                <a:gd name="T61" fmla="*/ 48 h 22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56" h="224">
                  <a:moveTo>
                    <a:pt x="244" y="224"/>
                  </a:moveTo>
                  <a:cubicBezTo>
                    <a:pt x="12" y="224"/>
                    <a:pt x="12" y="224"/>
                    <a:pt x="12" y="224"/>
                  </a:cubicBezTo>
                  <a:cubicBezTo>
                    <a:pt x="5" y="224"/>
                    <a:pt x="0" y="219"/>
                    <a:pt x="0" y="212"/>
                  </a:cubicBezTo>
                  <a:cubicBezTo>
                    <a:pt x="0" y="12"/>
                    <a:pt x="0" y="12"/>
                    <a:pt x="0" y="12"/>
                  </a:cubicBezTo>
                  <a:cubicBezTo>
                    <a:pt x="0" y="5"/>
                    <a:pt x="5" y="0"/>
                    <a:pt x="12" y="0"/>
                  </a:cubicBezTo>
                  <a:cubicBezTo>
                    <a:pt x="244" y="0"/>
                    <a:pt x="244" y="0"/>
                    <a:pt x="244" y="0"/>
                  </a:cubicBezTo>
                  <a:cubicBezTo>
                    <a:pt x="251" y="0"/>
                    <a:pt x="256" y="5"/>
                    <a:pt x="256" y="12"/>
                  </a:cubicBezTo>
                  <a:cubicBezTo>
                    <a:pt x="256" y="212"/>
                    <a:pt x="256" y="212"/>
                    <a:pt x="256" y="212"/>
                  </a:cubicBezTo>
                  <a:cubicBezTo>
                    <a:pt x="256" y="219"/>
                    <a:pt x="251" y="224"/>
                    <a:pt x="244" y="224"/>
                  </a:cubicBezTo>
                  <a:moveTo>
                    <a:pt x="24" y="12"/>
                  </a:moveTo>
                  <a:cubicBezTo>
                    <a:pt x="17" y="12"/>
                    <a:pt x="12" y="17"/>
                    <a:pt x="12" y="24"/>
                  </a:cubicBezTo>
                  <a:cubicBezTo>
                    <a:pt x="12" y="31"/>
                    <a:pt x="17" y="36"/>
                    <a:pt x="24" y="36"/>
                  </a:cubicBezTo>
                  <a:cubicBezTo>
                    <a:pt x="31" y="36"/>
                    <a:pt x="36" y="31"/>
                    <a:pt x="36" y="24"/>
                  </a:cubicBezTo>
                  <a:cubicBezTo>
                    <a:pt x="36" y="17"/>
                    <a:pt x="31" y="12"/>
                    <a:pt x="24" y="12"/>
                  </a:cubicBezTo>
                  <a:moveTo>
                    <a:pt x="60" y="12"/>
                  </a:moveTo>
                  <a:cubicBezTo>
                    <a:pt x="53" y="12"/>
                    <a:pt x="48" y="17"/>
                    <a:pt x="48" y="24"/>
                  </a:cubicBezTo>
                  <a:cubicBezTo>
                    <a:pt x="48" y="31"/>
                    <a:pt x="53" y="36"/>
                    <a:pt x="60" y="36"/>
                  </a:cubicBezTo>
                  <a:cubicBezTo>
                    <a:pt x="67" y="36"/>
                    <a:pt x="72" y="31"/>
                    <a:pt x="72" y="24"/>
                  </a:cubicBezTo>
                  <a:cubicBezTo>
                    <a:pt x="72" y="17"/>
                    <a:pt x="67" y="12"/>
                    <a:pt x="60" y="12"/>
                  </a:cubicBezTo>
                  <a:moveTo>
                    <a:pt x="96" y="12"/>
                  </a:moveTo>
                  <a:cubicBezTo>
                    <a:pt x="89" y="12"/>
                    <a:pt x="84" y="17"/>
                    <a:pt x="84" y="24"/>
                  </a:cubicBezTo>
                  <a:cubicBezTo>
                    <a:pt x="84" y="31"/>
                    <a:pt x="89" y="36"/>
                    <a:pt x="96" y="36"/>
                  </a:cubicBezTo>
                  <a:cubicBezTo>
                    <a:pt x="103" y="36"/>
                    <a:pt x="108" y="31"/>
                    <a:pt x="108" y="24"/>
                  </a:cubicBezTo>
                  <a:cubicBezTo>
                    <a:pt x="108" y="17"/>
                    <a:pt x="103" y="12"/>
                    <a:pt x="96" y="12"/>
                  </a:cubicBezTo>
                  <a:moveTo>
                    <a:pt x="244" y="48"/>
                  </a:moveTo>
                  <a:cubicBezTo>
                    <a:pt x="232" y="48"/>
                    <a:pt x="232" y="48"/>
                    <a:pt x="232" y="48"/>
                  </a:cubicBezTo>
                  <a:cubicBezTo>
                    <a:pt x="24" y="48"/>
                    <a:pt x="24" y="48"/>
                    <a:pt x="24" y="48"/>
                  </a:cubicBezTo>
                  <a:cubicBezTo>
                    <a:pt x="12" y="48"/>
                    <a:pt x="12" y="48"/>
                    <a:pt x="12" y="48"/>
                  </a:cubicBezTo>
                  <a:cubicBezTo>
                    <a:pt x="12" y="212"/>
                    <a:pt x="12" y="212"/>
                    <a:pt x="12" y="212"/>
                  </a:cubicBezTo>
                  <a:cubicBezTo>
                    <a:pt x="244" y="212"/>
                    <a:pt x="244" y="212"/>
                    <a:pt x="244" y="212"/>
                  </a:cubicBezTo>
                  <a:lnTo>
                    <a:pt x="244" y="48"/>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solidFill>
                  <a:srgbClr val="737572"/>
                </a:solidFill>
                <a:latin typeface="Gill Sans MT"/>
              </a:endParaRPr>
            </a:p>
          </p:txBody>
        </p:sp>
      </p:grpSp>
      <p:grpSp>
        <p:nvGrpSpPr>
          <p:cNvPr id="12" name="Group 11"/>
          <p:cNvGrpSpPr/>
          <p:nvPr/>
        </p:nvGrpSpPr>
        <p:grpSpPr>
          <a:xfrm>
            <a:off x="5960546" y="3905754"/>
            <a:ext cx="548498" cy="548640"/>
            <a:chOff x="3886200" y="3105150"/>
            <a:chExt cx="548498" cy="548640"/>
          </a:xfrm>
        </p:grpSpPr>
        <p:sp>
          <p:nvSpPr>
            <p:cNvPr id="67" name="Oval 66"/>
            <p:cNvSpPr>
              <a:spLocks noChangeAspect="1"/>
            </p:cNvSpPr>
            <p:nvPr/>
          </p:nvSpPr>
          <p:spPr>
            <a:xfrm rot="5400000">
              <a:off x="3886129" y="3105221"/>
              <a:ext cx="548640" cy="548498"/>
            </a:xfrm>
            <a:prstGeom prst="ellipse">
              <a:avLst/>
            </a:prstGeom>
            <a:solidFill>
              <a:schemeClr val="accent2"/>
            </a:solidFill>
            <a:ln w="158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67">
                <a:solidFill>
                  <a:schemeClr val="bg1"/>
                </a:solidFill>
                <a:latin typeface="NettoOT" panose="020B0504020101010102" pitchFamily="34" charset="0"/>
                <a:cs typeface="NettoOT" panose="020B0504020101010102" pitchFamily="34" charset="0"/>
              </a:endParaRPr>
            </a:p>
          </p:txBody>
        </p:sp>
        <p:sp>
          <p:nvSpPr>
            <p:cNvPr id="73" name="Freeform 107"/>
            <p:cNvSpPr>
              <a:spLocks noChangeArrowheads="1"/>
            </p:cNvSpPr>
            <p:nvPr/>
          </p:nvSpPr>
          <p:spPr bwMode="auto">
            <a:xfrm>
              <a:off x="4024384" y="3244912"/>
              <a:ext cx="276224" cy="274083"/>
            </a:xfrm>
            <a:custGeom>
              <a:avLst/>
              <a:gdLst>
                <a:gd name="T0" fmla="*/ 2147483647 w 567"/>
                <a:gd name="T1" fmla="*/ 2147483647 h 566"/>
                <a:gd name="T2" fmla="*/ 2147483647 w 567"/>
                <a:gd name="T3" fmla="*/ 2147483647 h 566"/>
                <a:gd name="T4" fmla="*/ 2147483647 w 567"/>
                <a:gd name="T5" fmla="*/ 2147483647 h 566"/>
                <a:gd name="T6" fmla="*/ 2147483647 w 567"/>
                <a:gd name="T7" fmla="*/ 2147483647 h 566"/>
                <a:gd name="T8" fmla="*/ 2147483647 w 567"/>
                <a:gd name="T9" fmla="*/ 2147483647 h 566"/>
                <a:gd name="T10" fmla="*/ 2147483647 w 567"/>
                <a:gd name="T11" fmla="*/ 2147483647 h 566"/>
                <a:gd name="T12" fmla="*/ 2147483647 w 567"/>
                <a:gd name="T13" fmla="*/ 2147483647 h 566"/>
                <a:gd name="T14" fmla="*/ 2147483647 w 567"/>
                <a:gd name="T15" fmla="*/ 2147483647 h 566"/>
                <a:gd name="T16" fmla="*/ 2147483647 w 567"/>
                <a:gd name="T17" fmla="*/ 2147483647 h 566"/>
                <a:gd name="T18" fmla="*/ 2147483647 w 567"/>
                <a:gd name="T19" fmla="*/ 2147483647 h 566"/>
                <a:gd name="T20" fmla="*/ 2147483647 w 567"/>
                <a:gd name="T21" fmla="*/ 2147483647 h 566"/>
                <a:gd name="T22" fmla="*/ 2147483647 w 567"/>
                <a:gd name="T23" fmla="*/ 2147483647 h 566"/>
                <a:gd name="T24" fmla="*/ 2147483647 w 567"/>
                <a:gd name="T25" fmla="*/ 2147483647 h 566"/>
                <a:gd name="T26" fmla="*/ 0 w 567"/>
                <a:gd name="T27" fmla="*/ 2147483647 h 566"/>
                <a:gd name="T28" fmla="*/ 2147483647 w 567"/>
                <a:gd name="T29" fmla="*/ 2147483647 h 566"/>
                <a:gd name="T30" fmla="*/ 2147483647 w 567"/>
                <a:gd name="T31" fmla="*/ 2147483647 h 566"/>
                <a:gd name="T32" fmla="*/ 0 w 567"/>
                <a:gd name="T33" fmla="*/ 2147483647 h 566"/>
                <a:gd name="T34" fmla="*/ 2147483647 w 567"/>
                <a:gd name="T35" fmla="*/ 2147483647 h 566"/>
                <a:gd name="T36" fmla="*/ 2147483647 w 567"/>
                <a:gd name="T37" fmla="*/ 2147483647 h 566"/>
                <a:gd name="T38" fmla="*/ 0 w 567"/>
                <a:gd name="T39" fmla="*/ 2147483647 h 566"/>
                <a:gd name="T40" fmla="*/ 2147483647 w 567"/>
                <a:gd name="T41" fmla="*/ 2147483647 h 566"/>
                <a:gd name="T42" fmla="*/ 2147483647 w 567"/>
                <a:gd name="T43" fmla="*/ 0 h 566"/>
                <a:gd name="T44" fmla="*/ 2147483647 w 567"/>
                <a:gd name="T45" fmla="*/ 2147483647 h 566"/>
                <a:gd name="T46" fmla="*/ 2147483647 w 567"/>
                <a:gd name="T47" fmla="*/ 2147483647 h 566"/>
                <a:gd name="T48" fmla="*/ 2147483647 w 567"/>
                <a:gd name="T49" fmla="*/ 0 h 566"/>
                <a:gd name="T50" fmla="*/ 2147483647 w 567"/>
                <a:gd name="T51" fmla="*/ 2147483647 h 566"/>
                <a:gd name="T52" fmla="*/ 2147483647 w 567"/>
                <a:gd name="T53" fmla="*/ 2147483647 h 566"/>
                <a:gd name="T54" fmla="*/ 2147483647 w 567"/>
                <a:gd name="T55" fmla="*/ 0 h 566"/>
                <a:gd name="T56" fmla="*/ 2147483647 w 567"/>
                <a:gd name="T57" fmla="*/ 2147483647 h 566"/>
                <a:gd name="T58" fmla="*/ 2147483647 w 567"/>
                <a:gd name="T59" fmla="*/ 2147483647 h 566"/>
                <a:gd name="T60" fmla="*/ 2147483647 w 567"/>
                <a:gd name="T61" fmla="*/ 0 h 566"/>
                <a:gd name="T62" fmla="*/ 2147483647 w 567"/>
                <a:gd name="T63" fmla="*/ 2147483647 h 566"/>
                <a:gd name="T64" fmla="*/ 2147483647 w 567"/>
                <a:gd name="T65" fmla="*/ 2147483647 h 566"/>
                <a:gd name="T66" fmla="*/ 2147483647 w 567"/>
                <a:gd name="T67" fmla="*/ 2147483647 h 566"/>
                <a:gd name="T68" fmla="*/ 2147483647 w 567"/>
                <a:gd name="T69" fmla="*/ 2147483647 h 566"/>
                <a:gd name="T70" fmla="*/ 2147483647 w 567"/>
                <a:gd name="T71" fmla="*/ 2147483647 h 566"/>
                <a:gd name="T72" fmla="*/ 2147483647 w 567"/>
                <a:gd name="T73" fmla="*/ 2147483647 h 566"/>
                <a:gd name="T74" fmla="*/ 2147483647 w 567"/>
                <a:gd name="T75" fmla="*/ 2147483647 h 566"/>
                <a:gd name="T76" fmla="*/ 2147483647 w 567"/>
                <a:gd name="T77" fmla="*/ 2147483647 h 566"/>
                <a:gd name="T78" fmla="*/ 2147483647 w 567"/>
                <a:gd name="T79" fmla="*/ 2147483647 h 566"/>
                <a:gd name="T80" fmla="*/ 2147483647 w 567"/>
                <a:gd name="T81" fmla="*/ 2147483647 h 566"/>
                <a:gd name="T82" fmla="*/ 2147483647 w 567"/>
                <a:gd name="T83" fmla="*/ 2147483647 h 566"/>
                <a:gd name="T84" fmla="*/ 2147483647 w 567"/>
                <a:gd name="T85" fmla="*/ 2147483647 h 566"/>
                <a:gd name="T86" fmla="*/ 2147483647 w 567"/>
                <a:gd name="T87" fmla="*/ 2147483647 h 566"/>
                <a:gd name="T88" fmla="*/ 2147483647 w 567"/>
                <a:gd name="T89" fmla="*/ 2147483647 h 566"/>
                <a:gd name="T90" fmla="*/ 2147483647 w 567"/>
                <a:gd name="T91" fmla="*/ 2147483647 h 566"/>
                <a:gd name="T92" fmla="*/ 2147483647 w 567"/>
                <a:gd name="T93" fmla="*/ 2147483647 h 566"/>
                <a:gd name="T94" fmla="*/ 2147483647 w 567"/>
                <a:gd name="T95" fmla="*/ 2147483647 h 566"/>
                <a:gd name="T96" fmla="*/ 2147483647 w 567"/>
                <a:gd name="T97" fmla="*/ 2147483647 h 56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567" h="566">
                  <a:moveTo>
                    <a:pt x="566" y="452"/>
                  </a:moveTo>
                  <a:lnTo>
                    <a:pt x="566" y="452"/>
                  </a:lnTo>
                  <a:cubicBezTo>
                    <a:pt x="566" y="459"/>
                    <a:pt x="559" y="473"/>
                    <a:pt x="544" y="473"/>
                  </a:cubicBezTo>
                  <a:cubicBezTo>
                    <a:pt x="544" y="509"/>
                    <a:pt x="544" y="509"/>
                    <a:pt x="544" y="509"/>
                  </a:cubicBezTo>
                  <a:cubicBezTo>
                    <a:pt x="559" y="509"/>
                    <a:pt x="566" y="523"/>
                    <a:pt x="566" y="537"/>
                  </a:cubicBezTo>
                  <a:cubicBezTo>
                    <a:pt x="566" y="551"/>
                    <a:pt x="552" y="565"/>
                    <a:pt x="537" y="565"/>
                  </a:cubicBezTo>
                  <a:cubicBezTo>
                    <a:pt x="523" y="565"/>
                    <a:pt x="516" y="558"/>
                    <a:pt x="509" y="544"/>
                  </a:cubicBezTo>
                  <a:cubicBezTo>
                    <a:pt x="481" y="544"/>
                    <a:pt x="481" y="544"/>
                    <a:pt x="481" y="544"/>
                  </a:cubicBezTo>
                  <a:cubicBezTo>
                    <a:pt x="474" y="558"/>
                    <a:pt x="467" y="565"/>
                    <a:pt x="453" y="565"/>
                  </a:cubicBezTo>
                  <a:cubicBezTo>
                    <a:pt x="438" y="565"/>
                    <a:pt x="431" y="558"/>
                    <a:pt x="424" y="544"/>
                  </a:cubicBezTo>
                  <a:cubicBezTo>
                    <a:pt x="396" y="544"/>
                    <a:pt x="396" y="544"/>
                    <a:pt x="396" y="544"/>
                  </a:cubicBezTo>
                  <a:cubicBezTo>
                    <a:pt x="389" y="558"/>
                    <a:pt x="382" y="565"/>
                    <a:pt x="368" y="565"/>
                  </a:cubicBezTo>
                  <a:cubicBezTo>
                    <a:pt x="354" y="565"/>
                    <a:pt x="347" y="558"/>
                    <a:pt x="340" y="544"/>
                  </a:cubicBezTo>
                  <a:cubicBezTo>
                    <a:pt x="311" y="544"/>
                    <a:pt x="311" y="544"/>
                    <a:pt x="311" y="544"/>
                  </a:cubicBezTo>
                  <a:cubicBezTo>
                    <a:pt x="304" y="558"/>
                    <a:pt x="297" y="565"/>
                    <a:pt x="283" y="565"/>
                  </a:cubicBezTo>
                  <a:cubicBezTo>
                    <a:pt x="269" y="565"/>
                    <a:pt x="262" y="558"/>
                    <a:pt x="255" y="544"/>
                  </a:cubicBezTo>
                  <a:cubicBezTo>
                    <a:pt x="226" y="544"/>
                    <a:pt x="226" y="544"/>
                    <a:pt x="226" y="544"/>
                  </a:cubicBezTo>
                  <a:cubicBezTo>
                    <a:pt x="219" y="558"/>
                    <a:pt x="212" y="565"/>
                    <a:pt x="198" y="565"/>
                  </a:cubicBezTo>
                  <a:cubicBezTo>
                    <a:pt x="184" y="565"/>
                    <a:pt x="177" y="558"/>
                    <a:pt x="170" y="544"/>
                  </a:cubicBezTo>
                  <a:cubicBezTo>
                    <a:pt x="142" y="544"/>
                    <a:pt x="142" y="544"/>
                    <a:pt x="142" y="544"/>
                  </a:cubicBezTo>
                  <a:cubicBezTo>
                    <a:pt x="135" y="558"/>
                    <a:pt x="128" y="565"/>
                    <a:pt x="113" y="565"/>
                  </a:cubicBezTo>
                  <a:cubicBezTo>
                    <a:pt x="99" y="565"/>
                    <a:pt x="92" y="558"/>
                    <a:pt x="85" y="544"/>
                  </a:cubicBezTo>
                  <a:cubicBezTo>
                    <a:pt x="57" y="544"/>
                    <a:pt x="57" y="544"/>
                    <a:pt x="57" y="544"/>
                  </a:cubicBezTo>
                  <a:cubicBezTo>
                    <a:pt x="50" y="558"/>
                    <a:pt x="43" y="565"/>
                    <a:pt x="29" y="565"/>
                  </a:cubicBezTo>
                  <a:cubicBezTo>
                    <a:pt x="15" y="565"/>
                    <a:pt x="0" y="551"/>
                    <a:pt x="0" y="537"/>
                  </a:cubicBezTo>
                  <a:cubicBezTo>
                    <a:pt x="0" y="523"/>
                    <a:pt x="7" y="509"/>
                    <a:pt x="22" y="509"/>
                  </a:cubicBezTo>
                  <a:cubicBezTo>
                    <a:pt x="22" y="473"/>
                    <a:pt x="22" y="473"/>
                    <a:pt x="22" y="473"/>
                  </a:cubicBezTo>
                  <a:cubicBezTo>
                    <a:pt x="7" y="473"/>
                    <a:pt x="0" y="459"/>
                    <a:pt x="0" y="452"/>
                  </a:cubicBezTo>
                  <a:cubicBezTo>
                    <a:pt x="0" y="438"/>
                    <a:pt x="7" y="424"/>
                    <a:pt x="22" y="424"/>
                  </a:cubicBezTo>
                  <a:cubicBezTo>
                    <a:pt x="22" y="388"/>
                    <a:pt x="22" y="388"/>
                    <a:pt x="22" y="388"/>
                  </a:cubicBezTo>
                  <a:cubicBezTo>
                    <a:pt x="7" y="388"/>
                    <a:pt x="0" y="374"/>
                    <a:pt x="0" y="367"/>
                  </a:cubicBezTo>
                  <a:cubicBezTo>
                    <a:pt x="0" y="353"/>
                    <a:pt x="7" y="339"/>
                    <a:pt x="22" y="339"/>
                  </a:cubicBezTo>
                  <a:cubicBezTo>
                    <a:pt x="22" y="304"/>
                    <a:pt x="22" y="304"/>
                    <a:pt x="22" y="304"/>
                  </a:cubicBezTo>
                  <a:cubicBezTo>
                    <a:pt x="7" y="304"/>
                    <a:pt x="0" y="289"/>
                    <a:pt x="0" y="282"/>
                  </a:cubicBezTo>
                  <a:cubicBezTo>
                    <a:pt x="0" y="268"/>
                    <a:pt x="7" y="254"/>
                    <a:pt x="22" y="254"/>
                  </a:cubicBezTo>
                  <a:cubicBezTo>
                    <a:pt x="22" y="219"/>
                    <a:pt x="22" y="219"/>
                    <a:pt x="22" y="219"/>
                  </a:cubicBezTo>
                  <a:cubicBezTo>
                    <a:pt x="7" y="219"/>
                    <a:pt x="0" y="205"/>
                    <a:pt x="0" y="198"/>
                  </a:cubicBezTo>
                  <a:cubicBezTo>
                    <a:pt x="0" y="183"/>
                    <a:pt x="7" y="169"/>
                    <a:pt x="22" y="169"/>
                  </a:cubicBezTo>
                  <a:cubicBezTo>
                    <a:pt x="22" y="134"/>
                    <a:pt x="22" y="134"/>
                    <a:pt x="22" y="134"/>
                  </a:cubicBezTo>
                  <a:cubicBezTo>
                    <a:pt x="7" y="134"/>
                    <a:pt x="0" y="120"/>
                    <a:pt x="0" y="113"/>
                  </a:cubicBezTo>
                  <a:cubicBezTo>
                    <a:pt x="0" y="98"/>
                    <a:pt x="7" y="84"/>
                    <a:pt x="22" y="84"/>
                  </a:cubicBezTo>
                  <a:cubicBezTo>
                    <a:pt x="22" y="49"/>
                    <a:pt x="22" y="49"/>
                    <a:pt x="22" y="49"/>
                  </a:cubicBezTo>
                  <a:cubicBezTo>
                    <a:pt x="7" y="49"/>
                    <a:pt x="0" y="35"/>
                    <a:pt x="0" y="28"/>
                  </a:cubicBezTo>
                  <a:cubicBezTo>
                    <a:pt x="0" y="7"/>
                    <a:pt x="15" y="0"/>
                    <a:pt x="29" y="0"/>
                  </a:cubicBezTo>
                  <a:cubicBezTo>
                    <a:pt x="43" y="0"/>
                    <a:pt x="50" y="7"/>
                    <a:pt x="57" y="14"/>
                  </a:cubicBezTo>
                  <a:cubicBezTo>
                    <a:pt x="85" y="14"/>
                    <a:pt x="85" y="14"/>
                    <a:pt x="85" y="14"/>
                  </a:cubicBezTo>
                  <a:cubicBezTo>
                    <a:pt x="92" y="7"/>
                    <a:pt x="99" y="0"/>
                    <a:pt x="113" y="0"/>
                  </a:cubicBezTo>
                  <a:cubicBezTo>
                    <a:pt x="128" y="0"/>
                    <a:pt x="135" y="7"/>
                    <a:pt x="142" y="14"/>
                  </a:cubicBezTo>
                  <a:cubicBezTo>
                    <a:pt x="170" y="14"/>
                    <a:pt x="170" y="14"/>
                    <a:pt x="170" y="14"/>
                  </a:cubicBezTo>
                  <a:cubicBezTo>
                    <a:pt x="177" y="7"/>
                    <a:pt x="184" y="0"/>
                    <a:pt x="198" y="0"/>
                  </a:cubicBezTo>
                  <a:cubicBezTo>
                    <a:pt x="212" y="0"/>
                    <a:pt x="219" y="7"/>
                    <a:pt x="226" y="14"/>
                  </a:cubicBezTo>
                  <a:cubicBezTo>
                    <a:pt x="255" y="14"/>
                    <a:pt x="255" y="14"/>
                    <a:pt x="255" y="14"/>
                  </a:cubicBezTo>
                  <a:cubicBezTo>
                    <a:pt x="262" y="7"/>
                    <a:pt x="269" y="0"/>
                    <a:pt x="283" y="0"/>
                  </a:cubicBezTo>
                  <a:cubicBezTo>
                    <a:pt x="297" y="0"/>
                    <a:pt x="304" y="7"/>
                    <a:pt x="311" y="14"/>
                  </a:cubicBezTo>
                  <a:cubicBezTo>
                    <a:pt x="340" y="14"/>
                    <a:pt x="340" y="14"/>
                    <a:pt x="340" y="14"/>
                  </a:cubicBezTo>
                  <a:cubicBezTo>
                    <a:pt x="347" y="7"/>
                    <a:pt x="354" y="0"/>
                    <a:pt x="368" y="0"/>
                  </a:cubicBezTo>
                  <a:cubicBezTo>
                    <a:pt x="382" y="0"/>
                    <a:pt x="389" y="7"/>
                    <a:pt x="396" y="14"/>
                  </a:cubicBezTo>
                  <a:cubicBezTo>
                    <a:pt x="424" y="14"/>
                    <a:pt x="424" y="14"/>
                    <a:pt x="424" y="14"/>
                  </a:cubicBezTo>
                  <a:cubicBezTo>
                    <a:pt x="431" y="7"/>
                    <a:pt x="438" y="0"/>
                    <a:pt x="453" y="0"/>
                  </a:cubicBezTo>
                  <a:cubicBezTo>
                    <a:pt x="467" y="0"/>
                    <a:pt x="474" y="7"/>
                    <a:pt x="481" y="14"/>
                  </a:cubicBezTo>
                  <a:cubicBezTo>
                    <a:pt x="509" y="14"/>
                    <a:pt x="509" y="14"/>
                    <a:pt x="509" y="14"/>
                  </a:cubicBezTo>
                  <a:cubicBezTo>
                    <a:pt x="516" y="7"/>
                    <a:pt x="523" y="0"/>
                    <a:pt x="537" y="0"/>
                  </a:cubicBezTo>
                  <a:cubicBezTo>
                    <a:pt x="552" y="0"/>
                    <a:pt x="566" y="7"/>
                    <a:pt x="566" y="28"/>
                  </a:cubicBezTo>
                  <a:cubicBezTo>
                    <a:pt x="566" y="35"/>
                    <a:pt x="559" y="49"/>
                    <a:pt x="544" y="49"/>
                  </a:cubicBezTo>
                  <a:cubicBezTo>
                    <a:pt x="544" y="84"/>
                    <a:pt x="544" y="84"/>
                    <a:pt x="544" y="84"/>
                  </a:cubicBezTo>
                  <a:cubicBezTo>
                    <a:pt x="559" y="84"/>
                    <a:pt x="566" y="98"/>
                    <a:pt x="566" y="113"/>
                  </a:cubicBezTo>
                  <a:cubicBezTo>
                    <a:pt x="566" y="120"/>
                    <a:pt x="559" y="134"/>
                    <a:pt x="544" y="134"/>
                  </a:cubicBezTo>
                  <a:cubicBezTo>
                    <a:pt x="544" y="169"/>
                    <a:pt x="544" y="169"/>
                    <a:pt x="544" y="169"/>
                  </a:cubicBezTo>
                  <a:cubicBezTo>
                    <a:pt x="559" y="169"/>
                    <a:pt x="566" y="183"/>
                    <a:pt x="566" y="198"/>
                  </a:cubicBezTo>
                  <a:cubicBezTo>
                    <a:pt x="566" y="205"/>
                    <a:pt x="559" y="219"/>
                    <a:pt x="544" y="219"/>
                  </a:cubicBezTo>
                  <a:cubicBezTo>
                    <a:pt x="544" y="254"/>
                    <a:pt x="544" y="254"/>
                    <a:pt x="544" y="254"/>
                  </a:cubicBezTo>
                  <a:cubicBezTo>
                    <a:pt x="559" y="254"/>
                    <a:pt x="566" y="268"/>
                    <a:pt x="566" y="282"/>
                  </a:cubicBezTo>
                  <a:cubicBezTo>
                    <a:pt x="566" y="289"/>
                    <a:pt x="559" y="304"/>
                    <a:pt x="544" y="304"/>
                  </a:cubicBezTo>
                  <a:cubicBezTo>
                    <a:pt x="544" y="339"/>
                    <a:pt x="544" y="339"/>
                    <a:pt x="544" y="339"/>
                  </a:cubicBezTo>
                  <a:cubicBezTo>
                    <a:pt x="559" y="339"/>
                    <a:pt x="566" y="353"/>
                    <a:pt x="566" y="367"/>
                  </a:cubicBezTo>
                  <a:cubicBezTo>
                    <a:pt x="566" y="374"/>
                    <a:pt x="559" y="388"/>
                    <a:pt x="544" y="388"/>
                  </a:cubicBezTo>
                  <a:cubicBezTo>
                    <a:pt x="544" y="424"/>
                    <a:pt x="544" y="424"/>
                    <a:pt x="544" y="424"/>
                  </a:cubicBezTo>
                  <a:cubicBezTo>
                    <a:pt x="559" y="424"/>
                    <a:pt x="566" y="438"/>
                    <a:pt x="566" y="452"/>
                  </a:cubicBezTo>
                  <a:close/>
                  <a:moveTo>
                    <a:pt x="488" y="70"/>
                  </a:moveTo>
                  <a:lnTo>
                    <a:pt x="488" y="70"/>
                  </a:lnTo>
                  <a:cubicBezTo>
                    <a:pt x="78" y="70"/>
                    <a:pt x="78" y="70"/>
                    <a:pt x="78" y="70"/>
                  </a:cubicBezTo>
                  <a:cubicBezTo>
                    <a:pt x="78" y="487"/>
                    <a:pt x="78" y="487"/>
                    <a:pt x="78" y="487"/>
                  </a:cubicBezTo>
                  <a:cubicBezTo>
                    <a:pt x="488" y="487"/>
                    <a:pt x="488" y="487"/>
                    <a:pt x="488" y="487"/>
                  </a:cubicBezTo>
                  <a:lnTo>
                    <a:pt x="488" y="70"/>
                  </a:lnTo>
                  <a:close/>
                  <a:moveTo>
                    <a:pt x="248" y="374"/>
                  </a:moveTo>
                  <a:lnTo>
                    <a:pt x="248" y="374"/>
                  </a:lnTo>
                  <a:cubicBezTo>
                    <a:pt x="375" y="212"/>
                    <a:pt x="375" y="212"/>
                    <a:pt x="375" y="212"/>
                  </a:cubicBezTo>
                  <a:cubicBezTo>
                    <a:pt x="460" y="346"/>
                    <a:pt x="460" y="346"/>
                    <a:pt x="460" y="346"/>
                  </a:cubicBezTo>
                  <a:cubicBezTo>
                    <a:pt x="460" y="459"/>
                    <a:pt x="460" y="459"/>
                    <a:pt x="460" y="459"/>
                  </a:cubicBezTo>
                  <a:cubicBezTo>
                    <a:pt x="106" y="459"/>
                    <a:pt x="106" y="459"/>
                    <a:pt x="106" y="459"/>
                  </a:cubicBezTo>
                  <a:cubicBezTo>
                    <a:pt x="219" y="346"/>
                    <a:pt x="219" y="346"/>
                    <a:pt x="219" y="346"/>
                  </a:cubicBezTo>
                  <a:lnTo>
                    <a:pt x="248" y="374"/>
                  </a:lnTo>
                  <a:close/>
                  <a:moveTo>
                    <a:pt x="191" y="240"/>
                  </a:moveTo>
                  <a:lnTo>
                    <a:pt x="191" y="240"/>
                  </a:lnTo>
                  <a:cubicBezTo>
                    <a:pt x="156" y="240"/>
                    <a:pt x="135" y="219"/>
                    <a:pt x="135" y="183"/>
                  </a:cubicBezTo>
                  <a:cubicBezTo>
                    <a:pt x="135" y="155"/>
                    <a:pt x="156" y="127"/>
                    <a:pt x="191" y="127"/>
                  </a:cubicBezTo>
                  <a:cubicBezTo>
                    <a:pt x="219" y="127"/>
                    <a:pt x="248" y="155"/>
                    <a:pt x="248" y="183"/>
                  </a:cubicBezTo>
                  <a:cubicBezTo>
                    <a:pt x="248" y="219"/>
                    <a:pt x="219" y="240"/>
                    <a:pt x="191" y="240"/>
                  </a:cubicBezTo>
                  <a:close/>
                </a:path>
              </a:pathLst>
            </a:custGeom>
            <a:solidFill>
              <a:schemeClr val="bg1"/>
            </a:solidFill>
            <a:ln>
              <a:noFill/>
            </a:ln>
          </p:spPr>
          <p:txBody>
            <a:bodyPr wrap="none" anchor="ctr"/>
            <a:lstStyle/>
            <a:p>
              <a:endParaRPr lang="en-US"/>
            </a:p>
          </p:txBody>
        </p:sp>
      </p:grpSp>
    </p:spTree>
    <p:extLst>
      <p:ext uri="{BB962C8B-B14F-4D97-AF65-F5344CB8AC3E}">
        <p14:creationId xmlns:p14="http://schemas.microsoft.com/office/powerpoint/2010/main" val="874860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797900" y="514350"/>
            <a:ext cx="6898300" cy="342401"/>
          </a:xfrm>
          <a:prstGeom prst="rect">
            <a:avLst/>
          </a:prstGeom>
          <a:noFill/>
        </p:spPr>
        <p:txBody>
          <a:bodyPr wrap="square" lIns="34290" tIns="17145" rIns="34290" bIns="17145" rtlCol="0">
            <a:spAutoFit/>
          </a:bodyPr>
          <a:lstStyle/>
          <a:p>
            <a:pPr>
              <a:lnSpc>
                <a:spcPct val="80000"/>
              </a:lnSpc>
            </a:pPr>
            <a:r>
              <a:rPr lang="en-US" sz="2400" b="1" dirty="0">
                <a:solidFill>
                  <a:srgbClr val="3DB3DC"/>
                </a:solidFill>
                <a:latin typeface="Open Sans"/>
                <a:cs typeface="Open Sans"/>
              </a:rPr>
              <a:t>Trust = Offsite SEO</a:t>
            </a:r>
          </a:p>
        </p:txBody>
      </p:sp>
      <p:sp>
        <p:nvSpPr>
          <p:cNvPr id="10" name="Rectangle 9"/>
          <p:cNvSpPr/>
          <p:nvPr/>
        </p:nvSpPr>
        <p:spPr>
          <a:xfrm>
            <a:off x="700922" y="447302"/>
            <a:ext cx="53241" cy="471039"/>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lIns="34290" tIns="17145" rIns="34290" bIns="17145" rtlCol="0" anchor="ctr"/>
          <a:lstStyle/>
          <a:p>
            <a:pPr algn="ctr"/>
            <a:endParaRPr lang="en-US" sz="600">
              <a:solidFill>
                <a:prstClr val="white"/>
              </a:solidFill>
              <a:latin typeface="Gill Sans MT"/>
            </a:endParaRPr>
          </a:p>
        </p:txBody>
      </p:sp>
      <p:sp>
        <p:nvSpPr>
          <p:cNvPr id="62" name="TextBox 61"/>
          <p:cNvSpPr txBox="1"/>
          <p:nvPr/>
        </p:nvSpPr>
        <p:spPr>
          <a:xfrm>
            <a:off x="2133600" y="3252519"/>
            <a:ext cx="1524000" cy="253889"/>
          </a:xfrm>
          <a:prstGeom prst="rect">
            <a:avLst/>
          </a:prstGeom>
          <a:noFill/>
        </p:spPr>
        <p:txBody>
          <a:bodyPr wrap="square" lIns="68554" tIns="34277" rIns="68554" bIns="34277" rtlCol="0">
            <a:spAutoFit/>
          </a:bodyPr>
          <a:lstStyle/>
          <a:p>
            <a:pPr defTabSz="685543"/>
            <a:r>
              <a:rPr lang="en-US" sz="1200" dirty="0">
                <a:solidFill>
                  <a:srgbClr val="626D70"/>
                </a:solidFill>
                <a:latin typeface="Open Sans"/>
                <a:cs typeface="Open Sans"/>
              </a:rPr>
              <a:t>Custom Articles</a:t>
            </a:r>
          </a:p>
        </p:txBody>
      </p:sp>
      <p:sp>
        <p:nvSpPr>
          <p:cNvPr id="63" name="TextBox 62"/>
          <p:cNvSpPr txBox="1"/>
          <p:nvPr/>
        </p:nvSpPr>
        <p:spPr>
          <a:xfrm>
            <a:off x="6599773" y="3252519"/>
            <a:ext cx="1202254" cy="253902"/>
          </a:xfrm>
          <a:prstGeom prst="rect">
            <a:avLst/>
          </a:prstGeom>
          <a:noFill/>
        </p:spPr>
        <p:txBody>
          <a:bodyPr wrap="square" lIns="68554" tIns="34277" rIns="68554" bIns="34277" rtlCol="0">
            <a:spAutoFit/>
          </a:bodyPr>
          <a:lstStyle/>
          <a:p>
            <a:pPr defTabSz="685543"/>
            <a:r>
              <a:rPr lang="en-US" sz="1200" dirty="0">
                <a:solidFill>
                  <a:srgbClr val="626D70"/>
                </a:solidFill>
                <a:latin typeface="Open Sans"/>
                <a:cs typeface="Open Sans"/>
              </a:rPr>
              <a:t>Blog Posts</a:t>
            </a:r>
          </a:p>
        </p:txBody>
      </p:sp>
      <p:sp>
        <p:nvSpPr>
          <p:cNvPr id="64" name="TextBox 63"/>
          <p:cNvSpPr txBox="1"/>
          <p:nvPr/>
        </p:nvSpPr>
        <p:spPr>
          <a:xfrm>
            <a:off x="4340863" y="4035664"/>
            <a:ext cx="1202254" cy="253902"/>
          </a:xfrm>
          <a:prstGeom prst="rect">
            <a:avLst/>
          </a:prstGeom>
          <a:noFill/>
        </p:spPr>
        <p:txBody>
          <a:bodyPr wrap="square" lIns="68554" tIns="34277" rIns="68554" bIns="34277" rtlCol="0">
            <a:spAutoFit/>
          </a:bodyPr>
          <a:lstStyle/>
          <a:p>
            <a:pPr defTabSz="685543"/>
            <a:r>
              <a:rPr lang="en-US" sz="1200" dirty="0" err="1">
                <a:solidFill>
                  <a:srgbClr val="626D70"/>
                </a:solidFill>
                <a:latin typeface="Open Sans"/>
                <a:cs typeface="Open Sans"/>
              </a:rPr>
              <a:t>Infographics</a:t>
            </a:r>
            <a:endParaRPr lang="en-US" sz="1200" dirty="0">
              <a:solidFill>
                <a:srgbClr val="626D70"/>
              </a:solidFill>
              <a:latin typeface="Open Sans"/>
              <a:cs typeface="Open Sans"/>
            </a:endParaRPr>
          </a:p>
        </p:txBody>
      </p:sp>
      <p:sp>
        <p:nvSpPr>
          <p:cNvPr id="65" name="TextBox 64"/>
          <p:cNvSpPr txBox="1"/>
          <p:nvPr/>
        </p:nvSpPr>
        <p:spPr>
          <a:xfrm>
            <a:off x="4343400" y="3252526"/>
            <a:ext cx="1600200" cy="253889"/>
          </a:xfrm>
          <a:prstGeom prst="rect">
            <a:avLst/>
          </a:prstGeom>
          <a:noFill/>
        </p:spPr>
        <p:txBody>
          <a:bodyPr wrap="square" lIns="68554" tIns="34277" rIns="68554" bIns="34277" rtlCol="0">
            <a:spAutoFit/>
          </a:bodyPr>
          <a:lstStyle/>
          <a:p>
            <a:pPr defTabSz="685543"/>
            <a:r>
              <a:rPr lang="en-US" sz="1200" dirty="0">
                <a:solidFill>
                  <a:srgbClr val="626D70"/>
                </a:solidFill>
                <a:latin typeface="Open Sans"/>
                <a:cs typeface="Open Sans"/>
              </a:rPr>
              <a:t>Article Engagement</a:t>
            </a:r>
          </a:p>
        </p:txBody>
      </p:sp>
      <p:sp>
        <p:nvSpPr>
          <p:cNvPr id="66" name="TextBox 65"/>
          <p:cNvSpPr txBox="1"/>
          <p:nvPr/>
        </p:nvSpPr>
        <p:spPr>
          <a:xfrm>
            <a:off x="2144262" y="4035671"/>
            <a:ext cx="1447800" cy="253889"/>
          </a:xfrm>
          <a:prstGeom prst="rect">
            <a:avLst/>
          </a:prstGeom>
          <a:noFill/>
        </p:spPr>
        <p:txBody>
          <a:bodyPr wrap="square" lIns="68554" tIns="34277" rIns="68554" bIns="34277" rtlCol="0">
            <a:spAutoFit/>
          </a:bodyPr>
          <a:lstStyle/>
          <a:p>
            <a:pPr defTabSz="685543"/>
            <a:r>
              <a:rPr lang="en-US" sz="1200" dirty="0">
                <a:solidFill>
                  <a:srgbClr val="626D70"/>
                </a:solidFill>
                <a:latin typeface="Open Sans"/>
                <a:cs typeface="Open Sans"/>
              </a:rPr>
              <a:t>Site Bookmarking</a:t>
            </a:r>
          </a:p>
        </p:txBody>
      </p:sp>
      <p:sp>
        <p:nvSpPr>
          <p:cNvPr id="67" name="TextBox 66"/>
          <p:cNvSpPr txBox="1"/>
          <p:nvPr/>
        </p:nvSpPr>
        <p:spPr>
          <a:xfrm>
            <a:off x="6599772" y="4035671"/>
            <a:ext cx="2087027" cy="253889"/>
          </a:xfrm>
          <a:prstGeom prst="rect">
            <a:avLst/>
          </a:prstGeom>
          <a:noFill/>
        </p:spPr>
        <p:txBody>
          <a:bodyPr wrap="square" lIns="68554" tIns="34277" rIns="68554" bIns="34277" rtlCol="0">
            <a:spAutoFit/>
          </a:bodyPr>
          <a:lstStyle/>
          <a:p>
            <a:pPr defTabSz="685543"/>
            <a:r>
              <a:rPr lang="en-US" sz="1200" dirty="0">
                <a:solidFill>
                  <a:srgbClr val="626D70"/>
                </a:solidFill>
                <a:latin typeface="Open Sans"/>
                <a:cs typeface="Open Sans"/>
              </a:rPr>
              <a:t>Business Directories</a:t>
            </a:r>
          </a:p>
        </p:txBody>
      </p:sp>
      <p:grpSp>
        <p:nvGrpSpPr>
          <p:cNvPr id="9" name="Group 8"/>
          <p:cNvGrpSpPr/>
          <p:nvPr/>
        </p:nvGrpSpPr>
        <p:grpSpPr>
          <a:xfrm>
            <a:off x="6019800" y="3888295"/>
            <a:ext cx="548498" cy="548640"/>
            <a:chOff x="6096000" y="3470910"/>
            <a:chExt cx="548498" cy="548640"/>
          </a:xfrm>
        </p:grpSpPr>
        <p:sp>
          <p:nvSpPr>
            <p:cNvPr id="49" name="Oval 48"/>
            <p:cNvSpPr>
              <a:spLocks noChangeAspect="1"/>
            </p:cNvSpPr>
            <p:nvPr/>
          </p:nvSpPr>
          <p:spPr>
            <a:xfrm rot="5400000">
              <a:off x="6095929" y="3470981"/>
              <a:ext cx="548640" cy="548498"/>
            </a:xfrm>
            <a:prstGeom prst="ellipse">
              <a:avLst/>
            </a:prstGeom>
            <a:solidFill>
              <a:schemeClr val="accent3">
                <a:lumMod val="50000"/>
              </a:schemeClr>
            </a:solidFill>
            <a:ln w="158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67">
                <a:solidFill>
                  <a:schemeClr val="bg1"/>
                </a:solidFill>
                <a:latin typeface="NettoOT" panose="020B0504020101010102" pitchFamily="34" charset="0"/>
                <a:cs typeface="NettoOT" panose="020B0504020101010102" pitchFamily="34" charset="0"/>
              </a:endParaRPr>
            </a:p>
          </p:txBody>
        </p:sp>
        <p:sp>
          <p:nvSpPr>
            <p:cNvPr id="68" name="Freeform 160"/>
            <p:cNvSpPr>
              <a:spLocks noChangeAspect="1" noEditPoints="1"/>
            </p:cNvSpPr>
            <p:nvPr/>
          </p:nvSpPr>
          <p:spPr bwMode="auto">
            <a:xfrm>
              <a:off x="6229448" y="3638551"/>
              <a:ext cx="286179" cy="224414"/>
            </a:xfrm>
            <a:custGeom>
              <a:avLst/>
              <a:gdLst>
                <a:gd name="T0" fmla="*/ 2147483647 w 64"/>
                <a:gd name="T1" fmla="*/ 2147483647 h 50"/>
                <a:gd name="T2" fmla="*/ 2147483647 w 64"/>
                <a:gd name="T3" fmla="*/ 2147483647 h 50"/>
                <a:gd name="T4" fmla="*/ 2147483647 w 64"/>
                <a:gd name="T5" fmla="*/ 2147483647 h 50"/>
                <a:gd name="T6" fmla="*/ 0 w 64"/>
                <a:gd name="T7" fmla="*/ 2147483647 h 50"/>
                <a:gd name="T8" fmla="*/ 0 w 64"/>
                <a:gd name="T9" fmla="*/ 2147483647 h 50"/>
                <a:gd name="T10" fmla="*/ 2147483647 w 64"/>
                <a:gd name="T11" fmla="*/ 0 h 50"/>
                <a:gd name="T12" fmla="*/ 2147483647 w 64"/>
                <a:gd name="T13" fmla="*/ 0 h 50"/>
                <a:gd name="T14" fmla="*/ 2147483647 w 64"/>
                <a:gd name="T15" fmla="*/ 2147483647 h 50"/>
                <a:gd name="T16" fmla="*/ 2147483647 w 64"/>
                <a:gd name="T17" fmla="*/ 2147483647 h 50"/>
                <a:gd name="T18" fmla="*/ 2147483647 w 64"/>
                <a:gd name="T19" fmla="*/ 2147483647 h 50"/>
                <a:gd name="T20" fmla="*/ 2147483647 w 64"/>
                <a:gd name="T21" fmla="*/ 2147483647 h 50"/>
                <a:gd name="T22" fmla="*/ 2147483647 w 64"/>
                <a:gd name="T23" fmla="*/ 2147483647 h 50"/>
                <a:gd name="T24" fmla="*/ 0 w 64"/>
                <a:gd name="T25" fmla="*/ 2147483647 h 50"/>
                <a:gd name="T26" fmla="*/ 0 w 64"/>
                <a:gd name="T27" fmla="*/ 2147483647 h 50"/>
                <a:gd name="T28" fmla="*/ 2147483647 w 64"/>
                <a:gd name="T29" fmla="*/ 2147483647 h 50"/>
                <a:gd name="T30" fmla="*/ 2147483647 w 64"/>
                <a:gd name="T31" fmla="*/ 2147483647 h 50"/>
                <a:gd name="T32" fmla="*/ 2147483647 w 64"/>
                <a:gd name="T33" fmla="*/ 2147483647 h 50"/>
                <a:gd name="T34" fmla="*/ 2147483647 w 64"/>
                <a:gd name="T35" fmla="*/ 2147483647 h 50"/>
                <a:gd name="T36" fmla="*/ 2147483647 w 64"/>
                <a:gd name="T37" fmla="*/ 2147483647 h 50"/>
                <a:gd name="T38" fmla="*/ 2147483647 w 64"/>
                <a:gd name="T39" fmla="*/ 2147483647 h 50"/>
                <a:gd name="T40" fmla="*/ 2147483647 w 64"/>
                <a:gd name="T41" fmla="*/ 2147483647 h 50"/>
                <a:gd name="T42" fmla="*/ 0 w 64"/>
                <a:gd name="T43" fmla="*/ 2147483647 h 50"/>
                <a:gd name="T44" fmla="*/ 0 w 64"/>
                <a:gd name="T45" fmla="*/ 2147483647 h 50"/>
                <a:gd name="T46" fmla="*/ 2147483647 w 64"/>
                <a:gd name="T47" fmla="*/ 2147483647 h 50"/>
                <a:gd name="T48" fmla="*/ 2147483647 w 64"/>
                <a:gd name="T49" fmla="*/ 2147483647 h 50"/>
                <a:gd name="T50" fmla="*/ 2147483647 w 64"/>
                <a:gd name="T51" fmla="*/ 2147483647 h 50"/>
                <a:gd name="T52" fmla="*/ 2147483647 w 64"/>
                <a:gd name="T53" fmla="*/ 2147483647 h 50"/>
                <a:gd name="T54" fmla="*/ 2147483647 w 64"/>
                <a:gd name="T55" fmla="*/ 2147483647 h 50"/>
                <a:gd name="T56" fmla="*/ 2147483647 w 64"/>
                <a:gd name="T57" fmla="*/ 2147483647 h 50"/>
                <a:gd name="T58" fmla="*/ 2147483647 w 64"/>
                <a:gd name="T59" fmla="*/ 2147483647 h 50"/>
                <a:gd name="T60" fmla="*/ 2147483647 w 64"/>
                <a:gd name="T61" fmla="*/ 2147483647 h 50"/>
                <a:gd name="T62" fmla="*/ 2147483647 w 64"/>
                <a:gd name="T63" fmla="*/ 2147483647 h 50"/>
                <a:gd name="T64" fmla="*/ 2147483647 w 64"/>
                <a:gd name="T65" fmla="*/ 0 h 50"/>
                <a:gd name="T66" fmla="*/ 2147483647 w 64"/>
                <a:gd name="T67" fmla="*/ 0 h 50"/>
                <a:gd name="T68" fmla="*/ 2147483647 w 64"/>
                <a:gd name="T69" fmla="*/ 2147483647 h 50"/>
                <a:gd name="T70" fmla="*/ 2147483647 w 64"/>
                <a:gd name="T71" fmla="*/ 2147483647 h 50"/>
                <a:gd name="T72" fmla="*/ 2147483647 w 64"/>
                <a:gd name="T73" fmla="*/ 2147483647 h 50"/>
                <a:gd name="T74" fmla="*/ 2147483647 w 64"/>
                <a:gd name="T75" fmla="*/ 2147483647 h 50"/>
                <a:gd name="T76" fmla="*/ 2147483647 w 64"/>
                <a:gd name="T77" fmla="*/ 2147483647 h 50"/>
                <a:gd name="T78" fmla="*/ 2147483647 w 64"/>
                <a:gd name="T79" fmla="*/ 2147483647 h 50"/>
                <a:gd name="T80" fmla="*/ 2147483647 w 64"/>
                <a:gd name="T81" fmla="*/ 2147483647 h 50"/>
                <a:gd name="T82" fmla="*/ 2147483647 w 64"/>
                <a:gd name="T83" fmla="*/ 2147483647 h 50"/>
                <a:gd name="T84" fmla="*/ 2147483647 w 64"/>
                <a:gd name="T85" fmla="*/ 2147483647 h 50"/>
                <a:gd name="T86" fmla="*/ 2147483647 w 64"/>
                <a:gd name="T87" fmla="*/ 2147483647 h 50"/>
                <a:gd name="T88" fmla="*/ 2147483647 w 64"/>
                <a:gd name="T89" fmla="*/ 2147483647 h 50"/>
                <a:gd name="T90" fmla="*/ 2147483647 w 64"/>
                <a:gd name="T91" fmla="*/ 2147483647 h 50"/>
                <a:gd name="T92" fmla="*/ 2147483647 w 64"/>
                <a:gd name="T93" fmla="*/ 2147483647 h 50"/>
                <a:gd name="T94" fmla="*/ 2147483647 w 64"/>
                <a:gd name="T95" fmla="*/ 2147483647 h 50"/>
                <a:gd name="T96" fmla="*/ 2147483647 w 64"/>
                <a:gd name="T97" fmla="*/ 2147483647 h 50"/>
                <a:gd name="T98" fmla="*/ 2147483647 w 64"/>
                <a:gd name="T99" fmla="*/ 2147483647 h 50"/>
                <a:gd name="T100" fmla="*/ 2147483647 w 64"/>
                <a:gd name="T101" fmla="*/ 2147483647 h 50"/>
                <a:gd name="T102" fmla="*/ 2147483647 w 64"/>
                <a:gd name="T103" fmla="*/ 2147483647 h 50"/>
                <a:gd name="T104" fmla="*/ 2147483647 w 64"/>
                <a:gd name="T105" fmla="*/ 2147483647 h 50"/>
                <a:gd name="T106" fmla="*/ 2147483647 w 64"/>
                <a:gd name="T107" fmla="*/ 2147483647 h 50"/>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64" h="50">
                  <a:moveTo>
                    <a:pt x="18" y="10"/>
                  </a:moveTo>
                  <a:cubicBezTo>
                    <a:pt x="18" y="12"/>
                    <a:pt x="17" y="13"/>
                    <a:pt x="15" y="13"/>
                  </a:cubicBezTo>
                  <a:cubicBezTo>
                    <a:pt x="3" y="13"/>
                    <a:pt x="3" y="13"/>
                    <a:pt x="3" y="13"/>
                  </a:cubicBezTo>
                  <a:cubicBezTo>
                    <a:pt x="1" y="13"/>
                    <a:pt x="0" y="12"/>
                    <a:pt x="0" y="10"/>
                  </a:cubicBezTo>
                  <a:cubicBezTo>
                    <a:pt x="0" y="3"/>
                    <a:pt x="0" y="3"/>
                    <a:pt x="0" y="3"/>
                  </a:cubicBezTo>
                  <a:cubicBezTo>
                    <a:pt x="0" y="1"/>
                    <a:pt x="1" y="0"/>
                    <a:pt x="3" y="0"/>
                  </a:cubicBezTo>
                  <a:cubicBezTo>
                    <a:pt x="15" y="0"/>
                    <a:pt x="15" y="0"/>
                    <a:pt x="15" y="0"/>
                  </a:cubicBezTo>
                  <a:cubicBezTo>
                    <a:pt x="17" y="0"/>
                    <a:pt x="18" y="1"/>
                    <a:pt x="18" y="3"/>
                  </a:cubicBezTo>
                  <a:lnTo>
                    <a:pt x="18" y="10"/>
                  </a:lnTo>
                  <a:close/>
                  <a:moveTo>
                    <a:pt x="18" y="28"/>
                  </a:moveTo>
                  <a:cubicBezTo>
                    <a:pt x="18" y="30"/>
                    <a:pt x="17" y="32"/>
                    <a:pt x="15" y="32"/>
                  </a:cubicBezTo>
                  <a:cubicBezTo>
                    <a:pt x="3" y="32"/>
                    <a:pt x="3" y="32"/>
                    <a:pt x="3" y="32"/>
                  </a:cubicBezTo>
                  <a:cubicBezTo>
                    <a:pt x="1" y="32"/>
                    <a:pt x="0" y="30"/>
                    <a:pt x="0" y="28"/>
                  </a:cubicBezTo>
                  <a:cubicBezTo>
                    <a:pt x="0" y="21"/>
                    <a:pt x="0" y="21"/>
                    <a:pt x="0" y="21"/>
                  </a:cubicBezTo>
                  <a:cubicBezTo>
                    <a:pt x="0" y="19"/>
                    <a:pt x="1" y="18"/>
                    <a:pt x="3" y="18"/>
                  </a:cubicBezTo>
                  <a:cubicBezTo>
                    <a:pt x="15" y="18"/>
                    <a:pt x="15" y="18"/>
                    <a:pt x="15" y="18"/>
                  </a:cubicBezTo>
                  <a:cubicBezTo>
                    <a:pt x="17" y="18"/>
                    <a:pt x="18" y="19"/>
                    <a:pt x="18" y="21"/>
                  </a:cubicBezTo>
                  <a:lnTo>
                    <a:pt x="18" y="28"/>
                  </a:lnTo>
                  <a:close/>
                  <a:moveTo>
                    <a:pt x="18" y="46"/>
                  </a:moveTo>
                  <a:cubicBezTo>
                    <a:pt x="18" y="48"/>
                    <a:pt x="17" y="50"/>
                    <a:pt x="15" y="50"/>
                  </a:cubicBezTo>
                  <a:cubicBezTo>
                    <a:pt x="3" y="50"/>
                    <a:pt x="3" y="50"/>
                    <a:pt x="3" y="50"/>
                  </a:cubicBezTo>
                  <a:cubicBezTo>
                    <a:pt x="1" y="50"/>
                    <a:pt x="0" y="48"/>
                    <a:pt x="0" y="46"/>
                  </a:cubicBezTo>
                  <a:cubicBezTo>
                    <a:pt x="0" y="40"/>
                    <a:pt x="0" y="40"/>
                    <a:pt x="0" y="40"/>
                  </a:cubicBezTo>
                  <a:cubicBezTo>
                    <a:pt x="0" y="38"/>
                    <a:pt x="1" y="36"/>
                    <a:pt x="3" y="36"/>
                  </a:cubicBezTo>
                  <a:cubicBezTo>
                    <a:pt x="15" y="36"/>
                    <a:pt x="15" y="36"/>
                    <a:pt x="15" y="36"/>
                  </a:cubicBezTo>
                  <a:cubicBezTo>
                    <a:pt x="17" y="36"/>
                    <a:pt x="18" y="38"/>
                    <a:pt x="18" y="40"/>
                  </a:cubicBezTo>
                  <a:lnTo>
                    <a:pt x="18" y="46"/>
                  </a:lnTo>
                  <a:close/>
                  <a:moveTo>
                    <a:pt x="64" y="10"/>
                  </a:moveTo>
                  <a:cubicBezTo>
                    <a:pt x="64" y="12"/>
                    <a:pt x="62" y="13"/>
                    <a:pt x="60" y="13"/>
                  </a:cubicBezTo>
                  <a:cubicBezTo>
                    <a:pt x="26" y="13"/>
                    <a:pt x="26" y="13"/>
                    <a:pt x="26" y="13"/>
                  </a:cubicBezTo>
                  <a:cubicBezTo>
                    <a:pt x="24" y="13"/>
                    <a:pt x="23" y="12"/>
                    <a:pt x="23" y="10"/>
                  </a:cubicBezTo>
                  <a:cubicBezTo>
                    <a:pt x="23" y="3"/>
                    <a:pt x="23" y="3"/>
                    <a:pt x="23" y="3"/>
                  </a:cubicBezTo>
                  <a:cubicBezTo>
                    <a:pt x="23" y="1"/>
                    <a:pt x="24" y="0"/>
                    <a:pt x="26" y="0"/>
                  </a:cubicBezTo>
                  <a:cubicBezTo>
                    <a:pt x="60" y="0"/>
                    <a:pt x="60" y="0"/>
                    <a:pt x="60" y="0"/>
                  </a:cubicBezTo>
                  <a:cubicBezTo>
                    <a:pt x="62" y="0"/>
                    <a:pt x="64" y="1"/>
                    <a:pt x="64" y="3"/>
                  </a:cubicBezTo>
                  <a:lnTo>
                    <a:pt x="64" y="10"/>
                  </a:lnTo>
                  <a:close/>
                  <a:moveTo>
                    <a:pt x="64" y="28"/>
                  </a:moveTo>
                  <a:cubicBezTo>
                    <a:pt x="64" y="30"/>
                    <a:pt x="62" y="32"/>
                    <a:pt x="60" y="32"/>
                  </a:cubicBezTo>
                  <a:cubicBezTo>
                    <a:pt x="26" y="32"/>
                    <a:pt x="26" y="32"/>
                    <a:pt x="26" y="32"/>
                  </a:cubicBezTo>
                  <a:cubicBezTo>
                    <a:pt x="24" y="32"/>
                    <a:pt x="23" y="30"/>
                    <a:pt x="23" y="28"/>
                  </a:cubicBezTo>
                  <a:cubicBezTo>
                    <a:pt x="23" y="21"/>
                    <a:pt x="23" y="21"/>
                    <a:pt x="23" y="21"/>
                  </a:cubicBezTo>
                  <a:cubicBezTo>
                    <a:pt x="23" y="19"/>
                    <a:pt x="24" y="18"/>
                    <a:pt x="26" y="18"/>
                  </a:cubicBezTo>
                  <a:cubicBezTo>
                    <a:pt x="60" y="18"/>
                    <a:pt x="60" y="18"/>
                    <a:pt x="60" y="18"/>
                  </a:cubicBezTo>
                  <a:cubicBezTo>
                    <a:pt x="62" y="18"/>
                    <a:pt x="64" y="19"/>
                    <a:pt x="64" y="21"/>
                  </a:cubicBezTo>
                  <a:lnTo>
                    <a:pt x="64" y="28"/>
                  </a:lnTo>
                  <a:close/>
                  <a:moveTo>
                    <a:pt x="64" y="46"/>
                  </a:moveTo>
                  <a:cubicBezTo>
                    <a:pt x="64" y="48"/>
                    <a:pt x="62" y="50"/>
                    <a:pt x="60" y="50"/>
                  </a:cubicBezTo>
                  <a:cubicBezTo>
                    <a:pt x="26" y="50"/>
                    <a:pt x="26" y="50"/>
                    <a:pt x="26" y="50"/>
                  </a:cubicBezTo>
                  <a:cubicBezTo>
                    <a:pt x="24" y="50"/>
                    <a:pt x="23" y="48"/>
                    <a:pt x="23" y="46"/>
                  </a:cubicBezTo>
                  <a:cubicBezTo>
                    <a:pt x="23" y="40"/>
                    <a:pt x="23" y="40"/>
                    <a:pt x="23" y="40"/>
                  </a:cubicBezTo>
                  <a:cubicBezTo>
                    <a:pt x="23" y="38"/>
                    <a:pt x="24" y="36"/>
                    <a:pt x="26" y="36"/>
                  </a:cubicBezTo>
                  <a:cubicBezTo>
                    <a:pt x="60" y="36"/>
                    <a:pt x="60" y="36"/>
                    <a:pt x="60" y="36"/>
                  </a:cubicBezTo>
                  <a:cubicBezTo>
                    <a:pt x="62" y="36"/>
                    <a:pt x="64" y="38"/>
                    <a:pt x="64" y="40"/>
                  </a:cubicBezTo>
                  <a:lnTo>
                    <a:pt x="64" y="46"/>
                  </a:lnTo>
                  <a:close/>
                </a:path>
              </a:pathLst>
            </a:custGeom>
            <a:solidFill>
              <a:srgbClr val="FFFFFF"/>
            </a:solidFill>
            <a:ln>
              <a:noFill/>
            </a:ln>
          </p:spPr>
          <p:txBody>
            <a:bodyPr/>
            <a:lstStyle/>
            <a:p>
              <a:endParaRPr lang="en-US"/>
            </a:p>
          </p:txBody>
        </p:sp>
      </p:grpSp>
      <p:grpSp>
        <p:nvGrpSpPr>
          <p:cNvPr id="3" name="Group 2"/>
          <p:cNvGrpSpPr/>
          <p:nvPr/>
        </p:nvGrpSpPr>
        <p:grpSpPr>
          <a:xfrm>
            <a:off x="1524000" y="3105150"/>
            <a:ext cx="548498" cy="548640"/>
            <a:chOff x="3886200" y="1794510"/>
            <a:chExt cx="548498" cy="548640"/>
          </a:xfrm>
        </p:grpSpPr>
        <p:sp>
          <p:nvSpPr>
            <p:cNvPr id="53" name="Oval 52"/>
            <p:cNvSpPr>
              <a:spLocks noChangeAspect="1"/>
            </p:cNvSpPr>
            <p:nvPr/>
          </p:nvSpPr>
          <p:spPr>
            <a:xfrm rot="5400000">
              <a:off x="3886129" y="1794581"/>
              <a:ext cx="548640" cy="548498"/>
            </a:xfrm>
            <a:prstGeom prst="ellipse">
              <a:avLst/>
            </a:prstGeom>
            <a:solidFill>
              <a:schemeClr val="accent1">
                <a:lumMod val="40000"/>
                <a:lumOff val="60000"/>
              </a:schemeClr>
            </a:solidFill>
            <a:ln w="158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67">
                <a:solidFill>
                  <a:schemeClr val="bg1"/>
                </a:solidFill>
                <a:latin typeface="NettoOT" panose="020B0504020101010102" pitchFamily="34" charset="0"/>
                <a:cs typeface="NettoOT" panose="020B0504020101010102" pitchFamily="34" charset="0"/>
              </a:endParaRPr>
            </a:p>
          </p:txBody>
        </p:sp>
        <p:sp>
          <p:nvSpPr>
            <p:cNvPr id="69" name="Freeform 113"/>
            <p:cNvSpPr>
              <a:spLocks noEditPoints="1"/>
            </p:cNvSpPr>
            <p:nvPr/>
          </p:nvSpPr>
          <p:spPr bwMode="auto">
            <a:xfrm>
              <a:off x="4010166" y="1952290"/>
              <a:ext cx="330819" cy="228600"/>
            </a:xfrm>
            <a:custGeom>
              <a:avLst/>
              <a:gdLst>
                <a:gd name="T0" fmla="*/ 2147483647 w 82"/>
                <a:gd name="T1" fmla="*/ 2147483647 h 57"/>
                <a:gd name="T2" fmla="*/ 2147483647 w 82"/>
                <a:gd name="T3" fmla="*/ 2147483647 h 57"/>
                <a:gd name="T4" fmla="*/ 2147483647 w 82"/>
                <a:gd name="T5" fmla="*/ 2147483647 h 57"/>
                <a:gd name="T6" fmla="*/ 0 w 82"/>
                <a:gd name="T7" fmla="*/ 2147483647 h 57"/>
                <a:gd name="T8" fmla="*/ 0 w 82"/>
                <a:gd name="T9" fmla="*/ 2147483647 h 57"/>
                <a:gd name="T10" fmla="*/ 2147483647 w 82"/>
                <a:gd name="T11" fmla="*/ 2147483647 h 57"/>
                <a:gd name="T12" fmla="*/ 2147483647 w 82"/>
                <a:gd name="T13" fmla="*/ 0 h 57"/>
                <a:gd name="T14" fmla="*/ 2147483647 w 82"/>
                <a:gd name="T15" fmla="*/ 0 h 57"/>
                <a:gd name="T16" fmla="*/ 2147483647 w 82"/>
                <a:gd name="T17" fmla="*/ 2147483647 h 57"/>
                <a:gd name="T18" fmla="*/ 2147483647 w 82"/>
                <a:gd name="T19" fmla="*/ 2147483647 h 57"/>
                <a:gd name="T20" fmla="*/ 2147483647 w 82"/>
                <a:gd name="T21" fmla="*/ 2147483647 h 57"/>
                <a:gd name="T22" fmla="*/ 2147483647 w 82"/>
                <a:gd name="T23" fmla="*/ 2147483647 h 57"/>
                <a:gd name="T24" fmla="*/ 2147483647 w 82"/>
                <a:gd name="T25" fmla="*/ 2147483647 h 57"/>
                <a:gd name="T26" fmla="*/ 2147483647 w 82"/>
                <a:gd name="T27" fmla="*/ 2147483647 h 57"/>
                <a:gd name="T28" fmla="*/ 2147483647 w 82"/>
                <a:gd name="T29" fmla="*/ 2147483647 h 57"/>
                <a:gd name="T30" fmla="*/ 2147483647 w 82"/>
                <a:gd name="T31" fmla="*/ 2147483647 h 57"/>
                <a:gd name="T32" fmla="*/ 2147483647 w 82"/>
                <a:gd name="T33" fmla="*/ 2147483647 h 57"/>
                <a:gd name="T34" fmla="*/ 2147483647 w 82"/>
                <a:gd name="T35" fmla="*/ 2147483647 h 57"/>
                <a:gd name="T36" fmla="*/ 2147483647 w 82"/>
                <a:gd name="T37" fmla="*/ 2147483647 h 57"/>
                <a:gd name="T38" fmla="*/ 2147483647 w 82"/>
                <a:gd name="T39" fmla="*/ 2147483647 h 57"/>
                <a:gd name="T40" fmla="*/ 2147483647 w 82"/>
                <a:gd name="T41" fmla="*/ 2147483647 h 57"/>
                <a:gd name="T42" fmla="*/ 2147483647 w 82"/>
                <a:gd name="T43" fmla="*/ 2147483647 h 57"/>
                <a:gd name="T44" fmla="*/ 2147483647 w 82"/>
                <a:gd name="T45" fmla="*/ 2147483647 h 57"/>
                <a:gd name="T46" fmla="*/ 2147483647 w 82"/>
                <a:gd name="T47" fmla="*/ 2147483647 h 57"/>
                <a:gd name="T48" fmla="*/ 2147483647 w 82"/>
                <a:gd name="T49" fmla="*/ 2147483647 h 57"/>
                <a:gd name="T50" fmla="*/ 2147483647 w 82"/>
                <a:gd name="T51" fmla="*/ 2147483647 h 57"/>
                <a:gd name="T52" fmla="*/ 2147483647 w 82"/>
                <a:gd name="T53" fmla="*/ 2147483647 h 57"/>
                <a:gd name="T54" fmla="*/ 2147483647 w 82"/>
                <a:gd name="T55" fmla="*/ 2147483647 h 57"/>
                <a:gd name="T56" fmla="*/ 2147483647 w 82"/>
                <a:gd name="T57" fmla="*/ 2147483647 h 57"/>
                <a:gd name="T58" fmla="*/ 2147483647 w 82"/>
                <a:gd name="T59" fmla="*/ 2147483647 h 57"/>
                <a:gd name="T60" fmla="*/ 2147483647 w 82"/>
                <a:gd name="T61" fmla="*/ 2147483647 h 57"/>
                <a:gd name="T62" fmla="*/ 2147483647 w 82"/>
                <a:gd name="T63" fmla="*/ 2147483647 h 57"/>
                <a:gd name="T64" fmla="*/ 2147483647 w 82"/>
                <a:gd name="T65" fmla="*/ 2147483647 h 57"/>
                <a:gd name="T66" fmla="*/ 2147483647 w 82"/>
                <a:gd name="T67" fmla="*/ 2147483647 h 57"/>
                <a:gd name="T68" fmla="*/ 2147483647 w 82"/>
                <a:gd name="T69" fmla="*/ 2147483647 h 57"/>
                <a:gd name="T70" fmla="*/ 2147483647 w 82"/>
                <a:gd name="T71" fmla="*/ 2147483647 h 57"/>
                <a:gd name="T72" fmla="*/ 2147483647 w 82"/>
                <a:gd name="T73" fmla="*/ 2147483647 h 57"/>
                <a:gd name="T74" fmla="*/ 2147483647 w 82"/>
                <a:gd name="T75" fmla="*/ 2147483647 h 57"/>
                <a:gd name="T76" fmla="*/ 2147483647 w 82"/>
                <a:gd name="T77" fmla="*/ 2147483647 h 57"/>
                <a:gd name="T78" fmla="*/ 2147483647 w 82"/>
                <a:gd name="T79" fmla="*/ 2147483647 h 57"/>
                <a:gd name="T80" fmla="*/ 2147483647 w 82"/>
                <a:gd name="T81" fmla="*/ 2147483647 h 57"/>
                <a:gd name="T82" fmla="*/ 2147483647 w 82"/>
                <a:gd name="T83" fmla="*/ 2147483647 h 57"/>
                <a:gd name="T84" fmla="*/ 2147483647 w 82"/>
                <a:gd name="T85" fmla="*/ 2147483647 h 57"/>
                <a:gd name="T86" fmla="*/ 2147483647 w 82"/>
                <a:gd name="T87" fmla="*/ 2147483647 h 57"/>
                <a:gd name="T88" fmla="*/ 2147483647 w 82"/>
                <a:gd name="T89" fmla="*/ 2147483647 h 57"/>
                <a:gd name="T90" fmla="*/ 2147483647 w 82"/>
                <a:gd name="T91" fmla="*/ 2147483647 h 57"/>
                <a:gd name="T92" fmla="*/ 2147483647 w 82"/>
                <a:gd name="T93" fmla="*/ 2147483647 h 57"/>
                <a:gd name="T94" fmla="*/ 2147483647 w 82"/>
                <a:gd name="T95" fmla="*/ 2147483647 h 57"/>
                <a:gd name="T96" fmla="*/ 2147483647 w 82"/>
                <a:gd name="T97" fmla="*/ 2147483647 h 57"/>
                <a:gd name="T98" fmla="*/ 2147483647 w 82"/>
                <a:gd name="T99" fmla="*/ 2147483647 h 57"/>
                <a:gd name="T100" fmla="*/ 2147483647 w 82"/>
                <a:gd name="T101" fmla="*/ 2147483647 h 57"/>
                <a:gd name="T102" fmla="*/ 2147483647 w 82"/>
                <a:gd name="T103" fmla="*/ 2147483647 h 57"/>
                <a:gd name="T104" fmla="*/ 2147483647 w 82"/>
                <a:gd name="T105" fmla="*/ 2147483647 h 57"/>
                <a:gd name="T106" fmla="*/ 2147483647 w 82"/>
                <a:gd name="T107" fmla="*/ 2147483647 h 57"/>
                <a:gd name="T108" fmla="*/ 2147483647 w 82"/>
                <a:gd name="T109" fmla="*/ 2147483647 h 57"/>
                <a:gd name="T110" fmla="*/ 2147483647 w 82"/>
                <a:gd name="T111" fmla="*/ 2147483647 h 57"/>
                <a:gd name="T112" fmla="*/ 2147483647 w 82"/>
                <a:gd name="T113" fmla="*/ 2147483647 h 57"/>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82" h="57">
                  <a:moveTo>
                    <a:pt x="82" y="49"/>
                  </a:moveTo>
                  <a:cubicBezTo>
                    <a:pt x="82" y="54"/>
                    <a:pt x="79" y="57"/>
                    <a:pt x="74" y="57"/>
                  </a:cubicBezTo>
                  <a:cubicBezTo>
                    <a:pt x="7" y="57"/>
                    <a:pt x="7" y="57"/>
                    <a:pt x="7" y="57"/>
                  </a:cubicBezTo>
                  <a:cubicBezTo>
                    <a:pt x="3" y="57"/>
                    <a:pt x="0" y="54"/>
                    <a:pt x="0" y="49"/>
                  </a:cubicBezTo>
                  <a:cubicBezTo>
                    <a:pt x="0" y="6"/>
                    <a:pt x="0" y="6"/>
                    <a:pt x="0" y="6"/>
                  </a:cubicBezTo>
                  <a:cubicBezTo>
                    <a:pt x="10" y="6"/>
                    <a:pt x="10" y="6"/>
                    <a:pt x="10" y="6"/>
                  </a:cubicBezTo>
                  <a:cubicBezTo>
                    <a:pt x="10" y="0"/>
                    <a:pt x="10" y="0"/>
                    <a:pt x="10" y="0"/>
                  </a:cubicBezTo>
                  <a:cubicBezTo>
                    <a:pt x="82" y="0"/>
                    <a:pt x="82" y="0"/>
                    <a:pt x="82" y="0"/>
                  </a:cubicBezTo>
                  <a:lnTo>
                    <a:pt x="82" y="49"/>
                  </a:lnTo>
                  <a:close/>
                  <a:moveTo>
                    <a:pt x="10" y="11"/>
                  </a:moveTo>
                  <a:cubicBezTo>
                    <a:pt x="5" y="11"/>
                    <a:pt x="5" y="11"/>
                    <a:pt x="5" y="11"/>
                  </a:cubicBezTo>
                  <a:cubicBezTo>
                    <a:pt x="5" y="49"/>
                    <a:pt x="5" y="49"/>
                    <a:pt x="5" y="49"/>
                  </a:cubicBezTo>
                  <a:cubicBezTo>
                    <a:pt x="5" y="51"/>
                    <a:pt x="6" y="52"/>
                    <a:pt x="7" y="52"/>
                  </a:cubicBezTo>
                  <a:cubicBezTo>
                    <a:pt x="9" y="52"/>
                    <a:pt x="10" y="51"/>
                    <a:pt x="10" y="49"/>
                  </a:cubicBezTo>
                  <a:lnTo>
                    <a:pt x="10" y="11"/>
                  </a:lnTo>
                  <a:close/>
                  <a:moveTo>
                    <a:pt x="77" y="6"/>
                  </a:moveTo>
                  <a:cubicBezTo>
                    <a:pt x="15" y="6"/>
                    <a:pt x="15" y="6"/>
                    <a:pt x="15" y="6"/>
                  </a:cubicBezTo>
                  <a:cubicBezTo>
                    <a:pt x="15" y="49"/>
                    <a:pt x="15" y="49"/>
                    <a:pt x="15" y="49"/>
                  </a:cubicBezTo>
                  <a:cubicBezTo>
                    <a:pt x="15" y="50"/>
                    <a:pt x="15" y="51"/>
                    <a:pt x="15" y="52"/>
                  </a:cubicBezTo>
                  <a:cubicBezTo>
                    <a:pt x="74" y="52"/>
                    <a:pt x="74" y="52"/>
                    <a:pt x="74" y="52"/>
                  </a:cubicBezTo>
                  <a:cubicBezTo>
                    <a:pt x="76" y="52"/>
                    <a:pt x="77" y="51"/>
                    <a:pt x="77" y="49"/>
                  </a:cubicBezTo>
                  <a:lnTo>
                    <a:pt x="77" y="6"/>
                  </a:lnTo>
                  <a:close/>
                  <a:moveTo>
                    <a:pt x="46" y="36"/>
                  </a:moveTo>
                  <a:cubicBezTo>
                    <a:pt x="20" y="36"/>
                    <a:pt x="20" y="36"/>
                    <a:pt x="20" y="36"/>
                  </a:cubicBezTo>
                  <a:cubicBezTo>
                    <a:pt x="20" y="11"/>
                    <a:pt x="20" y="11"/>
                    <a:pt x="20" y="11"/>
                  </a:cubicBezTo>
                  <a:cubicBezTo>
                    <a:pt x="46" y="11"/>
                    <a:pt x="46" y="11"/>
                    <a:pt x="46" y="11"/>
                  </a:cubicBezTo>
                  <a:lnTo>
                    <a:pt x="46" y="36"/>
                  </a:lnTo>
                  <a:close/>
                  <a:moveTo>
                    <a:pt x="46" y="47"/>
                  </a:moveTo>
                  <a:cubicBezTo>
                    <a:pt x="20" y="47"/>
                    <a:pt x="20" y="47"/>
                    <a:pt x="20" y="47"/>
                  </a:cubicBezTo>
                  <a:cubicBezTo>
                    <a:pt x="20" y="42"/>
                    <a:pt x="20" y="42"/>
                    <a:pt x="20" y="42"/>
                  </a:cubicBezTo>
                  <a:cubicBezTo>
                    <a:pt x="46" y="42"/>
                    <a:pt x="46" y="42"/>
                    <a:pt x="46" y="42"/>
                  </a:cubicBezTo>
                  <a:lnTo>
                    <a:pt x="46" y="47"/>
                  </a:lnTo>
                  <a:close/>
                  <a:moveTo>
                    <a:pt x="25" y="16"/>
                  </a:moveTo>
                  <a:cubicBezTo>
                    <a:pt x="25" y="31"/>
                    <a:pt x="25" y="31"/>
                    <a:pt x="25" y="31"/>
                  </a:cubicBezTo>
                  <a:cubicBezTo>
                    <a:pt x="41" y="31"/>
                    <a:pt x="41" y="31"/>
                    <a:pt x="41" y="31"/>
                  </a:cubicBezTo>
                  <a:cubicBezTo>
                    <a:pt x="41" y="16"/>
                    <a:pt x="41" y="16"/>
                    <a:pt x="41" y="16"/>
                  </a:cubicBezTo>
                  <a:lnTo>
                    <a:pt x="25" y="16"/>
                  </a:lnTo>
                  <a:close/>
                  <a:moveTo>
                    <a:pt x="72" y="16"/>
                  </a:moveTo>
                  <a:cubicBezTo>
                    <a:pt x="51" y="16"/>
                    <a:pt x="51" y="16"/>
                    <a:pt x="51" y="16"/>
                  </a:cubicBezTo>
                  <a:cubicBezTo>
                    <a:pt x="51" y="11"/>
                    <a:pt x="51" y="11"/>
                    <a:pt x="51" y="11"/>
                  </a:cubicBezTo>
                  <a:cubicBezTo>
                    <a:pt x="72" y="11"/>
                    <a:pt x="72" y="11"/>
                    <a:pt x="72" y="11"/>
                  </a:cubicBezTo>
                  <a:lnTo>
                    <a:pt x="72" y="16"/>
                  </a:lnTo>
                  <a:close/>
                  <a:moveTo>
                    <a:pt x="72" y="26"/>
                  </a:moveTo>
                  <a:cubicBezTo>
                    <a:pt x="51" y="26"/>
                    <a:pt x="51" y="26"/>
                    <a:pt x="51" y="26"/>
                  </a:cubicBezTo>
                  <a:cubicBezTo>
                    <a:pt x="51" y="21"/>
                    <a:pt x="51" y="21"/>
                    <a:pt x="51" y="21"/>
                  </a:cubicBezTo>
                  <a:cubicBezTo>
                    <a:pt x="72" y="21"/>
                    <a:pt x="72" y="21"/>
                    <a:pt x="72" y="21"/>
                  </a:cubicBezTo>
                  <a:lnTo>
                    <a:pt x="72" y="26"/>
                  </a:lnTo>
                  <a:close/>
                  <a:moveTo>
                    <a:pt x="72" y="36"/>
                  </a:moveTo>
                  <a:cubicBezTo>
                    <a:pt x="51" y="36"/>
                    <a:pt x="51" y="36"/>
                    <a:pt x="51" y="36"/>
                  </a:cubicBezTo>
                  <a:cubicBezTo>
                    <a:pt x="51" y="31"/>
                    <a:pt x="51" y="31"/>
                    <a:pt x="51" y="31"/>
                  </a:cubicBezTo>
                  <a:cubicBezTo>
                    <a:pt x="72" y="31"/>
                    <a:pt x="72" y="31"/>
                    <a:pt x="72" y="31"/>
                  </a:cubicBezTo>
                  <a:lnTo>
                    <a:pt x="72" y="36"/>
                  </a:lnTo>
                  <a:close/>
                  <a:moveTo>
                    <a:pt x="72" y="47"/>
                  </a:moveTo>
                  <a:cubicBezTo>
                    <a:pt x="51" y="47"/>
                    <a:pt x="51" y="47"/>
                    <a:pt x="51" y="47"/>
                  </a:cubicBezTo>
                  <a:cubicBezTo>
                    <a:pt x="51" y="42"/>
                    <a:pt x="51" y="42"/>
                    <a:pt x="51" y="42"/>
                  </a:cubicBezTo>
                  <a:cubicBezTo>
                    <a:pt x="72" y="42"/>
                    <a:pt x="72" y="42"/>
                    <a:pt x="72" y="42"/>
                  </a:cubicBezTo>
                  <a:lnTo>
                    <a:pt x="72" y="47"/>
                  </a:lnTo>
                  <a:close/>
                </a:path>
              </a:pathLst>
            </a:custGeom>
            <a:solidFill>
              <a:schemeClr val="bg1"/>
            </a:solidFill>
            <a:ln>
              <a:noFill/>
            </a:ln>
          </p:spPr>
          <p:txBody>
            <a:bodyPr/>
            <a:lstStyle/>
            <a:p>
              <a:endParaRPr lang="en-US"/>
            </a:p>
          </p:txBody>
        </p:sp>
      </p:grpSp>
      <p:grpSp>
        <p:nvGrpSpPr>
          <p:cNvPr id="5" name="Group 4"/>
          <p:cNvGrpSpPr/>
          <p:nvPr/>
        </p:nvGrpSpPr>
        <p:grpSpPr>
          <a:xfrm>
            <a:off x="6019800" y="3105150"/>
            <a:ext cx="548498" cy="548640"/>
            <a:chOff x="3886200" y="2556510"/>
            <a:chExt cx="548498" cy="548640"/>
          </a:xfrm>
        </p:grpSpPr>
        <p:sp>
          <p:nvSpPr>
            <p:cNvPr id="48" name="Oval 47"/>
            <p:cNvSpPr>
              <a:spLocks noChangeAspect="1"/>
            </p:cNvSpPr>
            <p:nvPr/>
          </p:nvSpPr>
          <p:spPr>
            <a:xfrm rot="5400000">
              <a:off x="3886129" y="2556581"/>
              <a:ext cx="548640" cy="548498"/>
            </a:xfrm>
            <a:prstGeom prst="ellipse">
              <a:avLst/>
            </a:prstGeom>
            <a:solidFill>
              <a:schemeClr val="accent1"/>
            </a:solidFill>
            <a:ln w="158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67">
                <a:solidFill>
                  <a:schemeClr val="bg1"/>
                </a:solidFill>
                <a:latin typeface="NettoOT" panose="020B0504020101010102" pitchFamily="34" charset="0"/>
                <a:cs typeface="NettoOT" panose="020B0504020101010102" pitchFamily="34" charset="0"/>
              </a:endParaRPr>
            </a:p>
          </p:txBody>
        </p:sp>
        <p:sp>
          <p:nvSpPr>
            <p:cNvPr id="70" name="Freeform 93"/>
            <p:cNvSpPr>
              <a:spLocks noEditPoints="1"/>
            </p:cNvSpPr>
            <p:nvPr/>
          </p:nvSpPr>
          <p:spPr bwMode="auto">
            <a:xfrm>
              <a:off x="4067034" y="2700319"/>
              <a:ext cx="228600" cy="267020"/>
            </a:xfrm>
            <a:custGeom>
              <a:avLst/>
              <a:gdLst>
                <a:gd name="T0" fmla="*/ 2147483647 w 55"/>
                <a:gd name="T1" fmla="*/ 2147483647 h 64"/>
                <a:gd name="T2" fmla="*/ 2147483647 w 55"/>
                <a:gd name="T3" fmla="*/ 2147483647 h 64"/>
                <a:gd name="T4" fmla="*/ 2147483647 w 55"/>
                <a:gd name="T5" fmla="*/ 2147483647 h 64"/>
                <a:gd name="T6" fmla="*/ 2147483647 w 55"/>
                <a:gd name="T7" fmla="*/ 2147483647 h 64"/>
                <a:gd name="T8" fmla="*/ 0 w 55"/>
                <a:gd name="T9" fmla="*/ 2147483647 h 64"/>
                <a:gd name="T10" fmla="*/ 0 w 55"/>
                <a:gd name="T11" fmla="*/ 2147483647 h 64"/>
                <a:gd name="T12" fmla="*/ 2147483647 w 55"/>
                <a:gd name="T13" fmla="*/ 0 h 64"/>
                <a:gd name="T14" fmla="*/ 2147483647 w 55"/>
                <a:gd name="T15" fmla="*/ 0 h 64"/>
                <a:gd name="T16" fmla="*/ 2147483647 w 55"/>
                <a:gd name="T17" fmla="*/ 2147483647 h 64"/>
                <a:gd name="T18" fmla="*/ 2147483647 w 55"/>
                <a:gd name="T19" fmla="*/ 2147483647 h 64"/>
                <a:gd name="T20" fmla="*/ 2147483647 w 55"/>
                <a:gd name="T21" fmla="*/ 2147483647 h 64"/>
                <a:gd name="T22" fmla="*/ 2147483647 w 55"/>
                <a:gd name="T23" fmla="*/ 2147483647 h 64"/>
                <a:gd name="T24" fmla="*/ 2147483647 w 55"/>
                <a:gd name="T25" fmla="*/ 2147483647 h 64"/>
                <a:gd name="T26" fmla="*/ 2147483647 w 55"/>
                <a:gd name="T27" fmla="*/ 2147483647 h 64"/>
                <a:gd name="T28" fmla="*/ 2147483647 w 55"/>
                <a:gd name="T29" fmla="*/ 2147483647 h 64"/>
                <a:gd name="T30" fmla="*/ 2147483647 w 55"/>
                <a:gd name="T31" fmla="*/ 2147483647 h 64"/>
                <a:gd name="T32" fmla="*/ 2147483647 w 55"/>
                <a:gd name="T33" fmla="*/ 2147483647 h 64"/>
                <a:gd name="T34" fmla="*/ 2147483647 w 55"/>
                <a:gd name="T35" fmla="*/ 2147483647 h 64"/>
                <a:gd name="T36" fmla="*/ 2147483647 w 55"/>
                <a:gd name="T37" fmla="*/ 2147483647 h 64"/>
                <a:gd name="T38" fmla="*/ 2147483647 w 55"/>
                <a:gd name="T39" fmla="*/ 2147483647 h 64"/>
                <a:gd name="T40" fmla="*/ 2147483647 w 55"/>
                <a:gd name="T41" fmla="*/ 2147483647 h 64"/>
                <a:gd name="T42" fmla="*/ 2147483647 w 55"/>
                <a:gd name="T43" fmla="*/ 2147483647 h 64"/>
                <a:gd name="T44" fmla="*/ 2147483647 w 55"/>
                <a:gd name="T45" fmla="*/ 2147483647 h 64"/>
                <a:gd name="T46" fmla="*/ 2147483647 w 55"/>
                <a:gd name="T47" fmla="*/ 2147483647 h 64"/>
                <a:gd name="T48" fmla="*/ 2147483647 w 55"/>
                <a:gd name="T49" fmla="*/ 2147483647 h 64"/>
                <a:gd name="T50" fmla="*/ 2147483647 w 55"/>
                <a:gd name="T51" fmla="*/ 2147483647 h 64"/>
                <a:gd name="T52" fmla="*/ 2147483647 w 55"/>
                <a:gd name="T53" fmla="*/ 2147483647 h 64"/>
                <a:gd name="T54" fmla="*/ 2147483647 w 55"/>
                <a:gd name="T55" fmla="*/ 2147483647 h 64"/>
                <a:gd name="T56" fmla="*/ 2147483647 w 55"/>
                <a:gd name="T57" fmla="*/ 2147483647 h 64"/>
                <a:gd name="T58" fmla="*/ 2147483647 w 55"/>
                <a:gd name="T59" fmla="*/ 2147483647 h 64"/>
                <a:gd name="T60" fmla="*/ 2147483647 w 55"/>
                <a:gd name="T61" fmla="*/ 2147483647 h 64"/>
                <a:gd name="T62" fmla="*/ 2147483647 w 55"/>
                <a:gd name="T63" fmla="*/ 2147483647 h 64"/>
                <a:gd name="T64" fmla="*/ 2147483647 w 55"/>
                <a:gd name="T65" fmla="*/ 2147483647 h 64"/>
                <a:gd name="T66" fmla="*/ 2147483647 w 55"/>
                <a:gd name="T67" fmla="*/ 2147483647 h 64"/>
                <a:gd name="T68" fmla="*/ 2147483647 w 55"/>
                <a:gd name="T69" fmla="*/ 2147483647 h 64"/>
                <a:gd name="T70" fmla="*/ 2147483647 w 55"/>
                <a:gd name="T71" fmla="*/ 2147483647 h 64"/>
                <a:gd name="T72" fmla="*/ 2147483647 w 55"/>
                <a:gd name="T73" fmla="*/ 2147483647 h 64"/>
                <a:gd name="T74" fmla="*/ 2147483647 w 55"/>
                <a:gd name="T75" fmla="*/ 2147483647 h 64"/>
                <a:gd name="T76" fmla="*/ 2147483647 w 55"/>
                <a:gd name="T77" fmla="*/ 2147483647 h 64"/>
                <a:gd name="T78" fmla="*/ 2147483647 w 55"/>
                <a:gd name="T79" fmla="*/ 2147483647 h 64"/>
                <a:gd name="T80" fmla="*/ 2147483647 w 55"/>
                <a:gd name="T81" fmla="*/ 2147483647 h 64"/>
                <a:gd name="T82" fmla="*/ 2147483647 w 55"/>
                <a:gd name="T83" fmla="*/ 2147483647 h 64"/>
                <a:gd name="T84" fmla="*/ 2147483647 w 55"/>
                <a:gd name="T85" fmla="*/ 2147483647 h 64"/>
                <a:gd name="T86" fmla="*/ 2147483647 w 55"/>
                <a:gd name="T87" fmla="*/ 2147483647 h 64"/>
                <a:gd name="T88" fmla="*/ 2147483647 w 55"/>
                <a:gd name="T89" fmla="*/ 2147483647 h 64"/>
                <a:gd name="T90" fmla="*/ 2147483647 w 55"/>
                <a:gd name="T91" fmla="*/ 2147483647 h 64"/>
                <a:gd name="T92" fmla="*/ 2147483647 w 55"/>
                <a:gd name="T93" fmla="*/ 2147483647 h 64"/>
                <a:gd name="T94" fmla="*/ 2147483647 w 55"/>
                <a:gd name="T95" fmla="*/ 2147483647 h 64"/>
                <a:gd name="T96" fmla="*/ 2147483647 w 55"/>
                <a:gd name="T97" fmla="*/ 2147483647 h 64"/>
                <a:gd name="T98" fmla="*/ 2147483647 w 55"/>
                <a:gd name="T99" fmla="*/ 2147483647 h 64"/>
                <a:gd name="T100" fmla="*/ 2147483647 w 55"/>
                <a:gd name="T101" fmla="*/ 2147483647 h 64"/>
                <a:gd name="T102" fmla="*/ 2147483647 w 55"/>
                <a:gd name="T103" fmla="*/ 2147483647 h 6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55" h="64">
                  <a:moveTo>
                    <a:pt x="55" y="19"/>
                  </a:moveTo>
                  <a:cubicBezTo>
                    <a:pt x="55" y="60"/>
                    <a:pt x="55" y="60"/>
                    <a:pt x="55" y="60"/>
                  </a:cubicBezTo>
                  <a:cubicBezTo>
                    <a:pt x="55" y="62"/>
                    <a:pt x="53" y="64"/>
                    <a:pt x="51" y="64"/>
                  </a:cubicBezTo>
                  <a:cubicBezTo>
                    <a:pt x="3" y="64"/>
                    <a:pt x="3" y="64"/>
                    <a:pt x="3" y="64"/>
                  </a:cubicBezTo>
                  <a:cubicBezTo>
                    <a:pt x="1" y="64"/>
                    <a:pt x="0" y="62"/>
                    <a:pt x="0" y="60"/>
                  </a:cubicBezTo>
                  <a:cubicBezTo>
                    <a:pt x="0" y="3"/>
                    <a:pt x="0" y="3"/>
                    <a:pt x="0" y="3"/>
                  </a:cubicBezTo>
                  <a:cubicBezTo>
                    <a:pt x="0" y="1"/>
                    <a:pt x="1" y="0"/>
                    <a:pt x="3" y="0"/>
                  </a:cubicBezTo>
                  <a:cubicBezTo>
                    <a:pt x="35" y="0"/>
                    <a:pt x="35" y="0"/>
                    <a:pt x="35" y="0"/>
                  </a:cubicBezTo>
                  <a:cubicBezTo>
                    <a:pt x="37" y="0"/>
                    <a:pt x="40" y="1"/>
                    <a:pt x="41" y="2"/>
                  </a:cubicBezTo>
                  <a:cubicBezTo>
                    <a:pt x="52" y="13"/>
                    <a:pt x="52" y="13"/>
                    <a:pt x="52" y="13"/>
                  </a:cubicBezTo>
                  <a:cubicBezTo>
                    <a:pt x="53" y="14"/>
                    <a:pt x="55" y="17"/>
                    <a:pt x="55" y="19"/>
                  </a:cubicBezTo>
                  <a:close/>
                  <a:moveTo>
                    <a:pt x="50" y="22"/>
                  </a:moveTo>
                  <a:cubicBezTo>
                    <a:pt x="35" y="22"/>
                    <a:pt x="35" y="22"/>
                    <a:pt x="35" y="22"/>
                  </a:cubicBezTo>
                  <a:cubicBezTo>
                    <a:pt x="33" y="22"/>
                    <a:pt x="32" y="21"/>
                    <a:pt x="32" y="19"/>
                  </a:cubicBezTo>
                  <a:cubicBezTo>
                    <a:pt x="32" y="4"/>
                    <a:pt x="32" y="4"/>
                    <a:pt x="32" y="4"/>
                  </a:cubicBezTo>
                  <a:cubicBezTo>
                    <a:pt x="4" y="4"/>
                    <a:pt x="4" y="4"/>
                    <a:pt x="4" y="4"/>
                  </a:cubicBezTo>
                  <a:cubicBezTo>
                    <a:pt x="4" y="59"/>
                    <a:pt x="4" y="59"/>
                    <a:pt x="4" y="59"/>
                  </a:cubicBezTo>
                  <a:cubicBezTo>
                    <a:pt x="50" y="59"/>
                    <a:pt x="50" y="59"/>
                    <a:pt x="50" y="59"/>
                  </a:cubicBezTo>
                  <a:lnTo>
                    <a:pt x="50" y="22"/>
                  </a:lnTo>
                  <a:close/>
                  <a:moveTo>
                    <a:pt x="15" y="27"/>
                  </a:moveTo>
                  <a:cubicBezTo>
                    <a:pt x="40" y="27"/>
                    <a:pt x="40" y="27"/>
                    <a:pt x="40" y="27"/>
                  </a:cubicBezTo>
                  <a:cubicBezTo>
                    <a:pt x="40" y="27"/>
                    <a:pt x="41" y="27"/>
                    <a:pt x="41" y="28"/>
                  </a:cubicBezTo>
                  <a:cubicBezTo>
                    <a:pt x="41" y="30"/>
                    <a:pt x="41" y="30"/>
                    <a:pt x="41" y="30"/>
                  </a:cubicBezTo>
                  <a:cubicBezTo>
                    <a:pt x="41" y="31"/>
                    <a:pt x="40" y="32"/>
                    <a:pt x="40" y="32"/>
                  </a:cubicBezTo>
                  <a:cubicBezTo>
                    <a:pt x="15" y="32"/>
                    <a:pt x="15" y="32"/>
                    <a:pt x="15" y="32"/>
                  </a:cubicBezTo>
                  <a:cubicBezTo>
                    <a:pt x="14" y="32"/>
                    <a:pt x="13" y="31"/>
                    <a:pt x="13" y="30"/>
                  </a:cubicBezTo>
                  <a:cubicBezTo>
                    <a:pt x="13" y="28"/>
                    <a:pt x="13" y="28"/>
                    <a:pt x="13" y="28"/>
                  </a:cubicBezTo>
                  <a:cubicBezTo>
                    <a:pt x="13" y="27"/>
                    <a:pt x="14" y="27"/>
                    <a:pt x="15" y="27"/>
                  </a:cubicBezTo>
                  <a:close/>
                  <a:moveTo>
                    <a:pt x="41" y="37"/>
                  </a:moveTo>
                  <a:cubicBezTo>
                    <a:pt x="41" y="40"/>
                    <a:pt x="41" y="40"/>
                    <a:pt x="41" y="40"/>
                  </a:cubicBezTo>
                  <a:cubicBezTo>
                    <a:pt x="41" y="40"/>
                    <a:pt x="40" y="41"/>
                    <a:pt x="40" y="41"/>
                  </a:cubicBezTo>
                  <a:cubicBezTo>
                    <a:pt x="15" y="41"/>
                    <a:pt x="15" y="41"/>
                    <a:pt x="15" y="41"/>
                  </a:cubicBezTo>
                  <a:cubicBezTo>
                    <a:pt x="14" y="41"/>
                    <a:pt x="13" y="40"/>
                    <a:pt x="13" y="40"/>
                  </a:cubicBezTo>
                  <a:cubicBezTo>
                    <a:pt x="13" y="37"/>
                    <a:pt x="13" y="37"/>
                    <a:pt x="13" y="37"/>
                  </a:cubicBezTo>
                  <a:cubicBezTo>
                    <a:pt x="13" y="37"/>
                    <a:pt x="14" y="36"/>
                    <a:pt x="15" y="36"/>
                  </a:cubicBezTo>
                  <a:cubicBezTo>
                    <a:pt x="40" y="36"/>
                    <a:pt x="40" y="36"/>
                    <a:pt x="40" y="36"/>
                  </a:cubicBezTo>
                  <a:cubicBezTo>
                    <a:pt x="40" y="36"/>
                    <a:pt x="41" y="37"/>
                    <a:pt x="41" y="37"/>
                  </a:cubicBezTo>
                  <a:close/>
                  <a:moveTo>
                    <a:pt x="41" y="46"/>
                  </a:moveTo>
                  <a:cubicBezTo>
                    <a:pt x="41" y="49"/>
                    <a:pt x="41" y="49"/>
                    <a:pt x="41" y="49"/>
                  </a:cubicBezTo>
                  <a:cubicBezTo>
                    <a:pt x="41" y="49"/>
                    <a:pt x="40" y="50"/>
                    <a:pt x="40" y="50"/>
                  </a:cubicBezTo>
                  <a:cubicBezTo>
                    <a:pt x="15" y="50"/>
                    <a:pt x="15" y="50"/>
                    <a:pt x="15" y="50"/>
                  </a:cubicBezTo>
                  <a:cubicBezTo>
                    <a:pt x="14" y="50"/>
                    <a:pt x="13" y="49"/>
                    <a:pt x="13" y="49"/>
                  </a:cubicBezTo>
                  <a:cubicBezTo>
                    <a:pt x="13" y="46"/>
                    <a:pt x="13" y="46"/>
                    <a:pt x="13" y="46"/>
                  </a:cubicBezTo>
                  <a:cubicBezTo>
                    <a:pt x="13" y="46"/>
                    <a:pt x="14" y="45"/>
                    <a:pt x="15" y="45"/>
                  </a:cubicBezTo>
                  <a:cubicBezTo>
                    <a:pt x="40" y="45"/>
                    <a:pt x="40" y="45"/>
                    <a:pt x="40" y="45"/>
                  </a:cubicBezTo>
                  <a:cubicBezTo>
                    <a:pt x="40" y="45"/>
                    <a:pt x="41" y="46"/>
                    <a:pt x="41" y="46"/>
                  </a:cubicBezTo>
                  <a:close/>
                  <a:moveTo>
                    <a:pt x="36" y="18"/>
                  </a:moveTo>
                  <a:cubicBezTo>
                    <a:pt x="50" y="18"/>
                    <a:pt x="50" y="18"/>
                    <a:pt x="50" y="18"/>
                  </a:cubicBezTo>
                  <a:cubicBezTo>
                    <a:pt x="50" y="17"/>
                    <a:pt x="49" y="17"/>
                    <a:pt x="49" y="16"/>
                  </a:cubicBezTo>
                  <a:cubicBezTo>
                    <a:pt x="38" y="5"/>
                    <a:pt x="38" y="5"/>
                    <a:pt x="38" y="5"/>
                  </a:cubicBezTo>
                  <a:cubicBezTo>
                    <a:pt x="38" y="5"/>
                    <a:pt x="37" y="5"/>
                    <a:pt x="36" y="4"/>
                  </a:cubicBezTo>
                  <a:lnTo>
                    <a:pt x="36" y="18"/>
                  </a:lnTo>
                  <a:close/>
                </a:path>
              </a:pathLst>
            </a:custGeom>
            <a:solidFill>
              <a:srgbClr val="FFFFFF"/>
            </a:solidFill>
            <a:ln>
              <a:noFill/>
            </a:ln>
          </p:spPr>
          <p:txBody>
            <a:bodyPr/>
            <a:lstStyle/>
            <a:p>
              <a:endParaRPr lang="en-US"/>
            </a:p>
          </p:txBody>
        </p:sp>
      </p:grpSp>
      <p:grpSp>
        <p:nvGrpSpPr>
          <p:cNvPr id="4" name="Group 3"/>
          <p:cNvGrpSpPr/>
          <p:nvPr/>
        </p:nvGrpSpPr>
        <p:grpSpPr>
          <a:xfrm>
            <a:off x="3733800" y="3105150"/>
            <a:ext cx="548498" cy="548640"/>
            <a:chOff x="6096000" y="1794510"/>
            <a:chExt cx="548498" cy="548640"/>
          </a:xfrm>
        </p:grpSpPr>
        <p:sp>
          <p:nvSpPr>
            <p:cNvPr id="47" name="Oval 46"/>
            <p:cNvSpPr>
              <a:spLocks noChangeAspect="1"/>
            </p:cNvSpPr>
            <p:nvPr/>
          </p:nvSpPr>
          <p:spPr>
            <a:xfrm rot="5400000">
              <a:off x="6095929" y="1794581"/>
              <a:ext cx="548640" cy="548498"/>
            </a:xfrm>
            <a:prstGeom prst="ellipse">
              <a:avLst/>
            </a:prstGeom>
            <a:solidFill>
              <a:schemeClr val="accent1">
                <a:lumMod val="60000"/>
                <a:lumOff val="40000"/>
              </a:schemeClr>
            </a:solidFill>
            <a:ln w="158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67">
                <a:solidFill>
                  <a:schemeClr val="bg1"/>
                </a:solidFill>
                <a:latin typeface="NettoOT" panose="020B0504020101010102" pitchFamily="34" charset="0"/>
                <a:cs typeface="NettoOT" panose="020B0504020101010102" pitchFamily="34" charset="0"/>
              </a:endParaRPr>
            </a:p>
          </p:txBody>
        </p:sp>
        <p:sp>
          <p:nvSpPr>
            <p:cNvPr id="71" name="Freeform 142"/>
            <p:cNvSpPr>
              <a:spLocks noChangeAspect="1" noChangeArrowheads="1"/>
            </p:cNvSpPr>
            <p:nvPr/>
          </p:nvSpPr>
          <p:spPr bwMode="auto">
            <a:xfrm>
              <a:off x="6232808" y="1943196"/>
              <a:ext cx="284048" cy="279900"/>
            </a:xfrm>
            <a:custGeom>
              <a:avLst/>
              <a:gdLst>
                <a:gd name="T0" fmla="*/ 530 w 602"/>
                <a:gd name="T1" fmla="*/ 241 h 595"/>
                <a:gd name="T2" fmla="*/ 530 w 602"/>
                <a:gd name="T3" fmla="*/ 241 h 595"/>
                <a:gd name="T4" fmla="*/ 573 w 602"/>
                <a:gd name="T5" fmla="*/ 318 h 595"/>
                <a:gd name="T6" fmla="*/ 453 w 602"/>
                <a:gd name="T7" fmla="*/ 269 h 595"/>
                <a:gd name="T8" fmla="*/ 410 w 602"/>
                <a:gd name="T9" fmla="*/ 276 h 595"/>
                <a:gd name="T10" fmla="*/ 240 w 602"/>
                <a:gd name="T11" fmla="*/ 135 h 595"/>
                <a:gd name="T12" fmla="*/ 410 w 602"/>
                <a:gd name="T13" fmla="*/ 0 h 595"/>
                <a:gd name="T14" fmla="*/ 601 w 602"/>
                <a:gd name="T15" fmla="*/ 135 h 595"/>
                <a:gd name="T16" fmla="*/ 530 w 602"/>
                <a:gd name="T17" fmla="*/ 241 h 595"/>
                <a:gd name="T18" fmla="*/ 205 w 602"/>
                <a:gd name="T19" fmla="*/ 149 h 595"/>
                <a:gd name="T20" fmla="*/ 205 w 602"/>
                <a:gd name="T21" fmla="*/ 149 h 595"/>
                <a:gd name="T22" fmla="*/ 396 w 602"/>
                <a:gd name="T23" fmla="*/ 311 h 595"/>
                <a:gd name="T24" fmla="*/ 438 w 602"/>
                <a:gd name="T25" fmla="*/ 304 h 595"/>
                <a:gd name="T26" fmla="*/ 438 w 602"/>
                <a:gd name="T27" fmla="*/ 304 h 595"/>
                <a:gd name="T28" fmla="*/ 438 w 602"/>
                <a:gd name="T29" fmla="*/ 304 h 595"/>
                <a:gd name="T30" fmla="*/ 537 w 602"/>
                <a:gd name="T31" fmla="*/ 347 h 595"/>
                <a:gd name="T32" fmla="*/ 283 w 602"/>
                <a:gd name="T33" fmla="*/ 509 h 595"/>
                <a:gd name="T34" fmla="*/ 226 w 602"/>
                <a:gd name="T35" fmla="*/ 495 h 595"/>
                <a:gd name="T36" fmla="*/ 36 w 602"/>
                <a:gd name="T37" fmla="*/ 573 h 595"/>
                <a:gd name="T38" fmla="*/ 99 w 602"/>
                <a:gd name="T39" fmla="*/ 460 h 595"/>
                <a:gd name="T40" fmla="*/ 0 w 602"/>
                <a:gd name="T41" fmla="*/ 297 h 595"/>
                <a:gd name="T42" fmla="*/ 219 w 602"/>
                <a:gd name="T43" fmla="*/ 92 h 595"/>
                <a:gd name="T44" fmla="*/ 205 w 602"/>
                <a:gd name="T45" fmla="*/ 149 h 5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02" h="595">
                  <a:moveTo>
                    <a:pt x="530" y="241"/>
                  </a:moveTo>
                  <a:lnTo>
                    <a:pt x="530" y="241"/>
                  </a:lnTo>
                  <a:cubicBezTo>
                    <a:pt x="523" y="248"/>
                    <a:pt x="523" y="290"/>
                    <a:pt x="573" y="318"/>
                  </a:cubicBezTo>
                  <a:cubicBezTo>
                    <a:pt x="573" y="318"/>
                    <a:pt x="502" y="332"/>
                    <a:pt x="453" y="269"/>
                  </a:cubicBezTo>
                  <a:cubicBezTo>
                    <a:pt x="438" y="269"/>
                    <a:pt x="424" y="276"/>
                    <a:pt x="410" y="276"/>
                  </a:cubicBezTo>
                  <a:cubicBezTo>
                    <a:pt x="304" y="276"/>
                    <a:pt x="240" y="212"/>
                    <a:pt x="240" y="135"/>
                  </a:cubicBezTo>
                  <a:cubicBezTo>
                    <a:pt x="240" y="64"/>
                    <a:pt x="304" y="0"/>
                    <a:pt x="410" y="0"/>
                  </a:cubicBezTo>
                  <a:cubicBezTo>
                    <a:pt x="516" y="0"/>
                    <a:pt x="601" y="64"/>
                    <a:pt x="601" y="135"/>
                  </a:cubicBezTo>
                  <a:cubicBezTo>
                    <a:pt x="601" y="177"/>
                    <a:pt x="573" y="219"/>
                    <a:pt x="530" y="241"/>
                  </a:cubicBezTo>
                  <a:close/>
                  <a:moveTo>
                    <a:pt x="205" y="149"/>
                  </a:moveTo>
                  <a:lnTo>
                    <a:pt x="205" y="149"/>
                  </a:lnTo>
                  <a:cubicBezTo>
                    <a:pt x="212" y="233"/>
                    <a:pt x="283" y="304"/>
                    <a:pt x="396" y="311"/>
                  </a:cubicBezTo>
                  <a:cubicBezTo>
                    <a:pt x="410" y="311"/>
                    <a:pt x="424" y="311"/>
                    <a:pt x="438" y="304"/>
                  </a:cubicBezTo>
                  <a:lnTo>
                    <a:pt x="438" y="304"/>
                  </a:lnTo>
                  <a:lnTo>
                    <a:pt x="438" y="304"/>
                  </a:lnTo>
                  <a:cubicBezTo>
                    <a:pt x="474" y="339"/>
                    <a:pt x="516" y="347"/>
                    <a:pt x="537" y="347"/>
                  </a:cubicBezTo>
                  <a:cubicBezTo>
                    <a:pt x="516" y="439"/>
                    <a:pt x="424" y="509"/>
                    <a:pt x="283" y="509"/>
                  </a:cubicBezTo>
                  <a:cubicBezTo>
                    <a:pt x="269" y="509"/>
                    <a:pt x="248" y="502"/>
                    <a:pt x="226" y="495"/>
                  </a:cubicBezTo>
                  <a:cubicBezTo>
                    <a:pt x="156" y="594"/>
                    <a:pt x="36" y="573"/>
                    <a:pt x="36" y="573"/>
                  </a:cubicBezTo>
                  <a:cubicBezTo>
                    <a:pt x="120" y="537"/>
                    <a:pt x="120" y="467"/>
                    <a:pt x="99" y="460"/>
                  </a:cubicBezTo>
                  <a:cubicBezTo>
                    <a:pt x="36" y="424"/>
                    <a:pt x="0" y="361"/>
                    <a:pt x="0" y="297"/>
                  </a:cubicBezTo>
                  <a:cubicBezTo>
                    <a:pt x="0" y="198"/>
                    <a:pt x="92" y="113"/>
                    <a:pt x="219" y="92"/>
                  </a:cubicBezTo>
                  <a:cubicBezTo>
                    <a:pt x="212" y="113"/>
                    <a:pt x="205" y="128"/>
                    <a:pt x="205" y="149"/>
                  </a:cubicBezTo>
                  <a:close/>
                </a:path>
              </a:pathLst>
            </a:custGeom>
            <a:solidFill>
              <a:srgbClr val="FFFFFF"/>
            </a:solidFill>
            <a:ln>
              <a:noFill/>
            </a:ln>
            <a:effectLst/>
          </p:spPr>
          <p:txBody>
            <a:bodyPr wrap="none" anchor="ctr"/>
            <a:lstStyle/>
            <a:p>
              <a:pPr fontAlgn="auto">
                <a:spcBef>
                  <a:spcPts val="0"/>
                </a:spcBef>
                <a:spcAft>
                  <a:spcPts val="0"/>
                </a:spcAft>
                <a:defRPr/>
              </a:pPr>
              <a:endParaRPr lang="en-US">
                <a:latin typeface="+mn-lt"/>
                <a:ea typeface="+mn-ea"/>
                <a:cs typeface="+mn-cs"/>
              </a:endParaRPr>
            </a:p>
          </p:txBody>
        </p:sp>
      </p:grpSp>
      <p:grpSp>
        <p:nvGrpSpPr>
          <p:cNvPr id="6" name="Group 5"/>
          <p:cNvGrpSpPr/>
          <p:nvPr/>
        </p:nvGrpSpPr>
        <p:grpSpPr>
          <a:xfrm>
            <a:off x="1534662" y="3888295"/>
            <a:ext cx="548498" cy="548640"/>
            <a:chOff x="6096000" y="2556510"/>
            <a:chExt cx="548498" cy="548640"/>
          </a:xfrm>
        </p:grpSpPr>
        <p:sp>
          <p:nvSpPr>
            <p:cNvPr id="51" name="Oval 50"/>
            <p:cNvSpPr>
              <a:spLocks noChangeAspect="1"/>
            </p:cNvSpPr>
            <p:nvPr/>
          </p:nvSpPr>
          <p:spPr>
            <a:xfrm rot="5400000">
              <a:off x="6095929" y="2556581"/>
              <a:ext cx="548640" cy="548498"/>
            </a:xfrm>
            <a:prstGeom prst="ellipse">
              <a:avLst/>
            </a:prstGeom>
            <a:solidFill>
              <a:schemeClr val="accent2">
                <a:lumMod val="75000"/>
              </a:schemeClr>
            </a:solidFill>
            <a:ln w="158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67">
                <a:solidFill>
                  <a:schemeClr val="bg1"/>
                </a:solidFill>
                <a:latin typeface="NettoOT" panose="020B0504020101010102" pitchFamily="34" charset="0"/>
                <a:cs typeface="NettoOT" panose="020B0504020101010102" pitchFamily="34" charset="0"/>
              </a:endParaRPr>
            </a:p>
          </p:txBody>
        </p:sp>
        <p:sp>
          <p:nvSpPr>
            <p:cNvPr id="72" name="Freeform 30"/>
            <p:cNvSpPr>
              <a:spLocks noChangeAspect="1"/>
            </p:cNvSpPr>
            <p:nvPr/>
          </p:nvSpPr>
          <p:spPr bwMode="auto">
            <a:xfrm>
              <a:off x="6267359" y="2714289"/>
              <a:ext cx="202679" cy="241973"/>
            </a:xfrm>
            <a:custGeom>
              <a:avLst/>
              <a:gdLst>
                <a:gd name="T0" fmla="*/ 2147483647 w 45"/>
                <a:gd name="T1" fmla="*/ 2147483647 h 54"/>
                <a:gd name="T2" fmla="*/ 2147483647 w 45"/>
                <a:gd name="T3" fmla="*/ 2147483647 h 54"/>
                <a:gd name="T4" fmla="*/ 2147483647 w 45"/>
                <a:gd name="T5" fmla="*/ 2147483647 h 54"/>
                <a:gd name="T6" fmla="*/ 2147483647 w 45"/>
                <a:gd name="T7" fmla="*/ 2147483647 h 54"/>
                <a:gd name="T8" fmla="*/ 2147483647 w 45"/>
                <a:gd name="T9" fmla="*/ 2147483647 h 54"/>
                <a:gd name="T10" fmla="*/ 2147483647 w 45"/>
                <a:gd name="T11" fmla="*/ 2147483647 h 54"/>
                <a:gd name="T12" fmla="*/ 2147483647 w 45"/>
                <a:gd name="T13" fmla="*/ 2147483647 h 54"/>
                <a:gd name="T14" fmla="*/ 2147483647 w 45"/>
                <a:gd name="T15" fmla="*/ 2147483647 h 54"/>
                <a:gd name="T16" fmla="*/ 2147483647 w 45"/>
                <a:gd name="T17" fmla="*/ 2147483647 h 54"/>
                <a:gd name="T18" fmla="*/ 2147483647 w 45"/>
                <a:gd name="T19" fmla="*/ 2147483647 h 54"/>
                <a:gd name="T20" fmla="*/ 0 w 45"/>
                <a:gd name="T21" fmla="*/ 2147483647 h 54"/>
                <a:gd name="T22" fmla="*/ 0 w 45"/>
                <a:gd name="T23" fmla="*/ 2147483647 h 54"/>
                <a:gd name="T24" fmla="*/ 2147483647 w 45"/>
                <a:gd name="T25" fmla="*/ 2147483647 h 54"/>
                <a:gd name="T26" fmla="*/ 2147483647 w 45"/>
                <a:gd name="T27" fmla="*/ 0 h 54"/>
                <a:gd name="T28" fmla="*/ 2147483647 w 45"/>
                <a:gd name="T29" fmla="*/ 0 h 54"/>
                <a:gd name="T30" fmla="*/ 2147483647 w 45"/>
                <a:gd name="T31" fmla="*/ 2147483647 h 5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5" h="54">
                  <a:moveTo>
                    <a:pt x="43" y="1"/>
                  </a:moveTo>
                  <a:cubicBezTo>
                    <a:pt x="44" y="1"/>
                    <a:pt x="45" y="3"/>
                    <a:pt x="45" y="4"/>
                  </a:cubicBezTo>
                  <a:cubicBezTo>
                    <a:pt x="45" y="50"/>
                    <a:pt x="45" y="50"/>
                    <a:pt x="45" y="50"/>
                  </a:cubicBezTo>
                  <a:cubicBezTo>
                    <a:pt x="45" y="52"/>
                    <a:pt x="44" y="53"/>
                    <a:pt x="43" y="54"/>
                  </a:cubicBezTo>
                  <a:cubicBezTo>
                    <a:pt x="42" y="54"/>
                    <a:pt x="42" y="54"/>
                    <a:pt x="41" y="54"/>
                  </a:cubicBezTo>
                  <a:cubicBezTo>
                    <a:pt x="40" y="54"/>
                    <a:pt x="39" y="54"/>
                    <a:pt x="38" y="53"/>
                  </a:cubicBezTo>
                  <a:cubicBezTo>
                    <a:pt x="23" y="38"/>
                    <a:pt x="23" y="38"/>
                    <a:pt x="23" y="38"/>
                  </a:cubicBezTo>
                  <a:cubicBezTo>
                    <a:pt x="7" y="53"/>
                    <a:pt x="7" y="53"/>
                    <a:pt x="7" y="53"/>
                  </a:cubicBezTo>
                  <a:cubicBezTo>
                    <a:pt x="6" y="54"/>
                    <a:pt x="5" y="54"/>
                    <a:pt x="4" y="54"/>
                  </a:cubicBezTo>
                  <a:cubicBezTo>
                    <a:pt x="3" y="54"/>
                    <a:pt x="3" y="54"/>
                    <a:pt x="2" y="54"/>
                  </a:cubicBezTo>
                  <a:cubicBezTo>
                    <a:pt x="1" y="53"/>
                    <a:pt x="0" y="52"/>
                    <a:pt x="0" y="50"/>
                  </a:cubicBezTo>
                  <a:cubicBezTo>
                    <a:pt x="0" y="4"/>
                    <a:pt x="0" y="4"/>
                    <a:pt x="0" y="4"/>
                  </a:cubicBezTo>
                  <a:cubicBezTo>
                    <a:pt x="0" y="3"/>
                    <a:pt x="1" y="1"/>
                    <a:pt x="2" y="1"/>
                  </a:cubicBezTo>
                  <a:cubicBezTo>
                    <a:pt x="3" y="0"/>
                    <a:pt x="3" y="0"/>
                    <a:pt x="4" y="0"/>
                  </a:cubicBezTo>
                  <a:cubicBezTo>
                    <a:pt x="5" y="0"/>
                    <a:pt x="40" y="0"/>
                    <a:pt x="41" y="0"/>
                  </a:cubicBezTo>
                  <a:cubicBezTo>
                    <a:pt x="42" y="0"/>
                    <a:pt x="42" y="0"/>
                    <a:pt x="43" y="1"/>
                  </a:cubicBezTo>
                  <a:close/>
                </a:path>
              </a:pathLst>
            </a:custGeom>
            <a:solidFill>
              <a:srgbClr val="FFFFFF"/>
            </a:solidFill>
            <a:ln>
              <a:noFill/>
            </a:ln>
          </p:spPr>
          <p:txBody>
            <a:bodyPr/>
            <a:lstStyle/>
            <a:p>
              <a:endParaRPr lang="en-US"/>
            </a:p>
          </p:txBody>
        </p:sp>
      </p:grpSp>
      <p:grpSp>
        <p:nvGrpSpPr>
          <p:cNvPr id="7" name="Group 6"/>
          <p:cNvGrpSpPr/>
          <p:nvPr/>
        </p:nvGrpSpPr>
        <p:grpSpPr>
          <a:xfrm>
            <a:off x="3744462" y="3888295"/>
            <a:ext cx="548498" cy="548640"/>
            <a:chOff x="3886200" y="3394710"/>
            <a:chExt cx="548498" cy="548640"/>
          </a:xfrm>
        </p:grpSpPr>
        <p:sp>
          <p:nvSpPr>
            <p:cNvPr id="50" name="Oval 49"/>
            <p:cNvSpPr>
              <a:spLocks noChangeAspect="1"/>
            </p:cNvSpPr>
            <p:nvPr/>
          </p:nvSpPr>
          <p:spPr>
            <a:xfrm rot="5400000">
              <a:off x="3886129" y="3394781"/>
              <a:ext cx="548640" cy="548498"/>
            </a:xfrm>
            <a:prstGeom prst="ellipse">
              <a:avLst/>
            </a:prstGeom>
            <a:solidFill>
              <a:schemeClr val="tx2">
                <a:lumMod val="75000"/>
              </a:schemeClr>
            </a:solidFill>
            <a:ln w="158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67">
                <a:solidFill>
                  <a:schemeClr val="bg1"/>
                </a:solidFill>
                <a:latin typeface="NettoOT" panose="020B0504020101010102" pitchFamily="34" charset="0"/>
                <a:cs typeface="NettoOT" panose="020B0504020101010102" pitchFamily="34" charset="0"/>
              </a:endParaRPr>
            </a:p>
          </p:txBody>
        </p:sp>
        <p:sp>
          <p:nvSpPr>
            <p:cNvPr id="75" name="Freeform 13"/>
            <p:cNvSpPr>
              <a:spLocks noChangeAspect="1" noEditPoints="1"/>
            </p:cNvSpPr>
            <p:nvPr/>
          </p:nvSpPr>
          <p:spPr bwMode="auto">
            <a:xfrm>
              <a:off x="4029717" y="3562350"/>
              <a:ext cx="287248" cy="216344"/>
            </a:xfrm>
            <a:custGeom>
              <a:avLst/>
              <a:gdLst>
                <a:gd name="T0" fmla="*/ 2147483647 w 158"/>
                <a:gd name="T1" fmla="*/ 2147483647 h 119"/>
                <a:gd name="T2" fmla="*/ 0 w 158"/>
                <a:gd name="T3" fmla="*/ 2147483647 h 119"/>
                <a:gd name="T4" fmla="*/ 0 w 158"/>
                <a:gd name="T5" fmla="*/ 0 h 119"/>
                <a:gd name="T6" fmla="*/ 2147483647 w 158"/>
                <a:gd name="T7" fmla="*/ 0 h 119"/>
                <a:gd name="T8" fmla="*/ 2147483647 w 158"/>
                <a:gd name="T9" fmla="*/ 2147483647 h 119"/>
                <a:gd name="T10" fmla="*/ 2147483647 w 158"/>
                <a:gd name="T11" fmla="*/ 2147483647 h 119"/>
                <a:gd name="T12" fmla="*/ 2147483647 w 158"/>
                <a:gd name="T13" fmla="*/ 2147483647 h 119"/>
                <a:gd name="T14" fmla="*/ 2147483647 w 158"/>
                <a:gd name="T15" fmla="*/ 2147483647 h 119"/>
                <a:gd name="T16" fmla="*/ 2147483647 w 158"/>
                <a:gd name="T17" fmla="*/ 2147483647 h 119"/>
                <a:gd name="T18" fmla="*/ 2147483647 w 158"/>
                <a:gd name="T19" fmla="*/ 2147483647 h 119"/>
                <a:gd name="T20" fmla="*/ 2147483647 w 158"/>
                <a:gd name="T21" fmla="*/ 2147483647 h 119"/>
                <a:gd name="T22" fmla="*/ 2147483647 w 158"/>
                <a:gd name="T23" fmla="*/ 2147483647 h 119"/>
                <a:gd name="T24" fmla="*/ 2147483647 w 158"/>
                <a:gd name="T25" fmla="*/ 2147483647 h 119"/>
                <a:gd name="T26" fmla="*/ 2147483647 w 158"/>
                <a:gd name="T27" fmla="*/ 2147483647 h 11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58" h="119">
                  <a:moveTo>
                    <a:pt x="158" y="119"/>
                  </a:moveTo>
                  <a:lnTo>
                    <a:pt x="0" y="119"/>
                  </a:lnTo>
                  <a:lnTo>
                    <a:pt x="0" y="0"/>
                  </a:lnTo>
                  <a:lnTo>
                    <a:pt x="8" y="0"/>
                  </a:lnTo>
                  <a:lnTo>
                    <a:pt x="8" y="108"/>
                  </a:lnTo>
                  <a:lnTo>
                    <a:pt x="158" y="108"/>
                  </a:lnTo>
                  <a:lnTo>
                    <a:pt x="158" y="119"/>
                  </a:lnTo>
                  <a:close/>
                  <a:moveTo>
                    <a:pt x="147" y="98"/>
                  </a:moveTo>
                  <a:lnTo>
                    <a:pt x="19" y="98"/>
                  </a:lnTo>
                  <a:lnTo>
                    <a:pt x="19" y="54"/>
                  </a:lnTo>
                  <a:lnTo>
                    <a:pt x="54" y="9"/>
                  </a:lnTo>
                  <a:lnTo>
                    <a:pt x="97" y="54"/>
                  </a:lnTo>
                  <a:lnTo>
                    <a:pt x="127" y="28"/>
                  </a:lnTo>
                  <a:lnTo>
                    <a:pt x="147" y="98"/>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grpSp>
      <p:sp>
        <p:nvSpPr>
          <p:cNvPr id="31" name="Oval 94"/>
          <p:cNvSpPr>
            <a:spLocks noChangeArrowheads="1"/>
          </p:cNvSpPr>
          <p:nvPr/>
        </p:nvSpPr>
        <p:spPr bwMode="auto">
          <a:xfrm>
            <a:off x="3861940" y="1252090"/>
            <a:ext cx="1243460" cy="1243460"/>
          </a:xfrm>
          <a:prstGeom prst="ellipse">
            <a:avLst/>
          </a:prstGeom>
          <a:solidFill>
            <a:schemeClr val="tx2"/>
          </a:solidFill>
          <a:ln w="9525">
            <a:noFill/>
            <a:round/>
            <a:headEnd/>
            <a:tailEnd/>
          </a:ln>
        </p:spPr>
        <p:txBody>
          <a:bodyPr vert="horz" wrap="square" lIns="45712" tIns="22856" rIns="45712" bIns="22856" numCol="1" anchor="t" anchorCtr="0" compatLnSpc="1">
            <a:prstTxWarp prst="textNoShape">
              <a:avLst/>
            </a:prstTxWarp>
          </a:bodyPr>
          <a:lstStyle/>
          <a:p>
            <a:pPr defTabSz="685543"/>
            <a:endParaRPr lang="en-US" sz="2400" dirty="0">
              <a:solidFill>
                <a:srgbClr val="737572"/>
              </a:solidFill>
              <a:latin typeface="Gill Sans Light"/>
            </a:endParaRPr>
          </a:p>
        </p:txBody>
      </p:sp>
      <p:sp>
        <p:nvSpPr>
          <p:cNvPr id="32" name="Freeform 79"/>
          <p:cNvSpPr>
            <a:spLocks noChangeArrowheads="1"/>
          </p:cNvSpPr>
          <p:nvPr/>
        </p:nvSpPr>
        <p:spPr bwMode="auto">
          <a:xfrm>
            <a:off x="4064942" y="1452104"/>
            <a:ext cx="837458" cy="843432"/>
          </a:xfrm>
          <a:custGeom>
            <a:avLst/>
            <a:gdLst>
              <a:gd name="T0" fmla="*/ 239 w 479"/>
              <a:gd name="T1" fmla="*/ 0 h 479"/>
              <a:gd name="T2" fmla="*/ 239 w 479"/>
              <a:gd name="T3" fmla="*/ 0 h 479"/>
              <a:gd name="T4" fmla="*/ 0 w 479"/>
              <a:gd name="T5" fmla="*/ 239 h 479"/>
              <a:gd name="T6" fmla="*/ 239 w 479"/>
              <a:gd name="T7" fmla="*/ 478 h 479"/>
              <a:gd name="T8" fmla="*/ 478 w 479"/>
              <a:gd name="T9" fmla="*/ 239 h 479"/>
              <a:gd name="T10" fmla="*/ 239 w 479"/>
              <a:gd name="T11" fmla="*/ 0 h 479"/>
              <a:gd name="T12" fmla="*/ 443 w 479"/>
              <a:gd name="T13" fmla="*/ 239 h 479"/>
              <a:gd name="T14" fmla="*/ 443 w 479"/>
              <a:gd name="T15" fmla="*/ 239 h 479"/>
              <a:gd name="T16" fmla="*/ 399 w 479"/>
              <a:gd name="T17" fmla="*/ 363 h 479"/>
              <a:gd name="T18" fmla="*/ 390 w 479"/>
              <a:gd name="T19" fmla="*/ 328 h 479"/>
              <a:gd name="T20" fmla="*/ 399 w 479"/>
              <a:gd name="T21" fmla="*/ 257 h 479"/>
              <a:gd name="T22" fmla="*/ 372 w 479"/>
              <a:gd name="T23" fmla="*/ 204 h 479"/>
              <a:gd name="T24" fmla="*/ 319 w 479"/>
              <a:gd name="T25" fmla="*/ 178 h 479"/>
              <a:gd name="T26" fmla="*/ 346 w 479"/>
              <a:gd name="T27" fmla="*/ 88 h 479"/>
              <a:gd name="T28" fmla="*/ 293 w 479"/>
              <a:gd name="T29" fmla="*/ 62 h 479"/>
              <a:gd name="T30" fmla="*/ 301 w 479"/>
              <a:gd name="T31" fmla="*/ 53 h 479"/>
              <a:gd name="T32" fmla="*/ 443 w 479"/>
              <a:gd name="T33" fmla="*/ 239 h 479"/>
              <a:gd name="T34" fmla="*/ 212 w 479"/>
              <a:gd name="T35" fmla="*/ 44 h 479"/>
              <a:gd name="T36" fmla="*/ 212 w 479"/>
              <a:gd name="T37" fmla="*/ 44 h 479"/>
              <a:gd name="T38" fmla="*/ 186 w 479"/>
              <a:gd name="T39" fmla="*/ 62 h 479"/>
              <a:gd name="T40" fmla="*/ 150 w 479"/>
              <a:gd name="T41" fmla="*/ 88 h 479"/>
              <a:gd name="T42" fmla="*/ 115 w 479"/>
              <a:gd name="T43" fmla="*/ 133 h 479"/>
              <a:gd name="T44" fmla="*/ 133 w 479"/>
              <a:gd name="T45" fmla="*/ 159 h 479"/>
              <a:gd name="T46" fmla="*/ 177 w 479"/>
              <a:gd name="T47" fmla="*/ 159 h 479"/>
              <a:gd name="T48" fmla="*/ 248 w 479"/>
              <a:gd name="T49" fmla="*/ 239 h 479"/>
              <a:gd name="T50" fmla="*/ 186 w 479"/>
              <a:gd name="T51" fmla="*/ 292 h 479"/>
              <a:gd name="T52" fmla="*/ 177 w 479"/>
              <a:gd name="T53" fmla="*/ 337 h 479"/>
              <a:gd name="T54" fmla="*/ 177 w 479"/>
              <a:gd name="T55" fmla="*/ 390 h 479"/>
              <a:gd name="T56" fmla="*/ 133 w 479"/>
              <a:gd name="T57" fmla="*/ 345 h 479"/>
              <a:gd name="T58" fmla="*/ 124 w 479"/>
              <a:gd name="T59" fmla="*/ 284 h 479"/>
              <a:gd name="T60" fmla="*/ 88 w 479"/>
              <a:gd name="T61" fmla="*/ 239 h 479"/>
              <a:gd name="T62" fmla="*/ 106 w 479"/>
              <a:gd name="T63" fmla="*/ 186 h 479"/>
              <a:gd name="T64" fmla="*/ 53 w 479"/>
              <a:gd name="T65" fmla="*/ 169 h 479"/>
              <a:gd name="T66" fmla="*/ 212 w 479"/>
              <a:gd name="T67" fmla="*/ 44 h 479"/>
              <a:gd name="T68" fmla="*/ 177 w 479"/>
              <a:gd name="T69" fmla="*/ 434 h 479"/>
              <a:gd name="T70" fmla="*/ 177 w 479"/>
              <a:gd name="T71" fmla="*/ 434 h 479"/>
              <a:gd name="T72" fmla="*/ 204 w 479"/>
              <a:gd name="T73" fmla="*/ 416 h 479"/>
              <a:gd name="T74" fmla="*/ 239 w 479"/>
              <a:gd name="T75" fmla="*/ 407 h 479"/>
              <a:gd name="T76" fmla="*/ 293 w 479"/>
              <a:gd name="T77" fmla="*/ 390 h 479"/>
              <a:gd name="T78" fmla="*/ 354 w 479"/>
              <a:gd name="T79" fmla="*/ 407 h 479"/>
              <a:gd name="T80" fmla="*/ 239 w 479"/>
              <a:gd name="T81" fmla="*/ 443 h 479"/>
              <a:gd name="T82" fmla="*/ 177 w 479"/>
              <a:gd name="T83" fmla="*/ 434 h 4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479" h="479">
                <a:moveTo>
                  <a:pt x="239" y="0"/>
                </a:moveTo>
                <a:lnTo>
                  <a:pt x="239" y="0"/>
                </a:lnTo>
                <a:cubicBezTo>
                  <a:pt x="106" y="0"/>
                  <a:pt x="0" y="106"/>
                  <a:pt x="0" y="239"/>
                </a:cubicBezTo>
                <a:cubicBezTo>
                  <a:pt x="0" y="372"/>
                  <a:pt x="106" y="478"/>
                  <a:pt x="239" y="478"/>
                </a:cubicBezTo>
                <a:cubicBezTo>
                  <a:pt x="372" y="478"/>
                  <a:pt x="478" y="372"/>
                  <a:pt x="478" y="239"/>
                </a:cubicBezTo>
                <a:cubicBezTo>
                  <a:pt x="478" y="106"/>
                  <a:pt x="372" y="0"/>
                  <a:pt x="239" y="0"/>
                </a:cubicBezTo>
                <a:close/>
                <a:moveTo>
                  <a:pt x="443" y="239"/>
                </a:moveTo>
                <a:lnTo>
                  <a:pt x="443" y="239"/>
                </a:lnTo>
                <a:cubicBezTo>
                  <a:pt x="443" y="292"/>
                  <a:pt x="425" y="328"/>
                  <a:pt x="399" y="363"/>
                </a:cubicBezTo>
                <a:cubicBezTo>
                  <a:pt x="390" y="363"/>
                  <a:pt x="381" y="345"/>
                  <a:pt x="390" y="328"/>
                </a:cubicBezTo>
                <a:cubicBezTo>
                  <a:pt x="399" y="310"/>
                  <a:pt x="399" y="275"/>
                  <a:pt x="399" y="257"/>
                </a:cubicBezTo>
                <a:cubicBezTo>
                  <a:pt x="399" y="239"/>
                  <a:pt x="390" y="204"/>
                  <a:pt x="372" y="204"/>
                </a:cubicBezTo>
                <a:cubicBezTo>
                  <a:pt x="346" y="204"/>
                  <a:pt x="337" y="204"/>
                  <a:pt x="319" y="178"/>
                </a:cubicBezTo>
                <a:cubicBezTo>
                  <a:pt x="301" y="124"/>
                  <a:pt x="372" y="115"/>
                  <a:pt x="346" y="88"/>
                </a:cubicBezTo>
                <a:cubicBezTo>
                  <a:pt x="337" y="80"/>
                  <a:pt x="301" y="115"/>
                  <a:pt x="293" y="62"/>
                </a:cubicBezTo>
                <a:lnTo>
                  <a:pt x="301" y="53"/>
                </a:lnTo>
                <a:cubicBezTo>
                  <a:pt x="381" y="80"/>
                  <a:pt x="443" y="150"/>
                  <a:pt x="443" y="239"/>
                </a:cubicBezTo>
                <a:close/>
                <a:moveTo>
                  <a:pt x="212" y="44"/>
                </a:moveTo>
                <a:lnTo>
                  <a:pt x="212" y="44"/>
                </a:lnTo>
                <a:cubicBezTo>
                  <a:pt x="204" y="53"/>
                  <a:pt x="194" y="53"/>
                  <a:pt x="186" y="62"/>
                </a:cubicBezTo>
                <a:cubicBezTo>
                  <a:pt x="168" y="80"/>
                  <a:pt x="159" y="71"/>
                  <a:pt x="150" y="88"/>
                </a:cubicBezTo>
                <a:cubicBezTo>
                  <a:pt x="141" y="106"/>
                  <a:pt x="115" y="124"/>
                  <a:pt x="115" y="133"/>
                </a:cubicBezTo>
                <a:cubicBezTo>
                  <a:pt x="115" y="142"/>
                  <a:pt x="133" y="159"/>
                  <a:pt x="133" y="159"/>
                </a:cubicBezTo>
                <a:cubicBezTo>
                  <a:pt x="141" y="150"/>
                  <a:pt x="159" y="150"/>
                  <a:pt x="177" y="159"/>
                </a:cubicBezTo>
                <a:cubicBezTo>
                  <a:pt x="186" y="159"/>
                  <a:pt x="275" y="169"/>
                  <a:pt x="248" y="239"/>
                </a:cubicBezTo>
                <a:cubicBezTo>
                  <a:pt x="239" y="266"/>
                  <a:pt x="194" y="257"/>
                  <a:pt x="186" y="292"/>
                </a:cubicBezTo>
                <a:cubicBezTo>
                  <a:pt x="186" y="301"/>
                  <a:pt x="186" y="328"/>
                  <a:pt x="177" y="337"/>
                </a:cubicBezTo>
                <a:cubicBezTo>
                  <a:pt x="177" y="345"/>
                  <a:pt x="186" y="390"/>
                  <a:pt x="177" y="390"/>
                </a:cubicBezTo>
                <a:cubicBezTo>
                  <a:pt x="168" y="390"/>
                  <a:pt x="133" y="345"/>
                  <a:pt x="133" y="345"/>
                </a:cubicBezTo>
                <a:cubicBezTo>
                  <a:pt x="133" y="337"/>
                  <a:pt x="124" y="310"/>
                  <a:pt x="124" y="284"/>
                </a:cubicBezTo>
                <a:cubicBezTo>
                  <a:pt x="124" y="266"/>
                  <a:pt x="88" y="266"/>
                  <a:pt x="88" y="239"/>
                </a:cubicBezTo>
                <a:cubicBezTo>
                  <a:pt x="88" y="213"/>
                  <a:pt x="106" y="195"/>
                  <a:pt x="106" y="186"/>
                </a:cubicBezTo>
                <a:cubicBezTo>
                  <a:pt x="97" y="169"/>
                  <a:pt x="62" y="169"/>
                  <a:pt x="53" y="169"/>
                </a:cubicBezTo>
                <a:cubicBezTo>
                  <a:pt x="80" y="97"/>
                  <a:pt x="141" y="53"/>
                  <a:pt x="212" y="44"/>
                </a:cubicBezTo>
                <a:close/>
                <a:moveTo>
                  <a:pt x="177" y="434"/>
                </a:moveTo>
                <a:lnTo>
                  <a:pt x="177" y="434"/>
                </a:lnTo>
                <a:cubicBezTo>
                  <a:pt x="186" y="425"/>
                  <a:pt x="186" y="416"/>
                  <a:pt x="204" y="416"/>
                </a:cubicBezTo>
                <a:cubicBezTo>
                  <a:pt x="212" y="416"/>
                  <a:pt x="221" y="416"/>
                  <a:pt x="239" y="407"/>
                </a:cubicBezTo>
                <a:cubicBezTo>
                  <a:pt x="248" y="407"/>
                  <a:pt x="275" y="398"/>
                  <a:pt x="293" y="390"/>
                </a:cubicBezTo>
                <a:cubicBezTo>
                  <a:pt x="310" y="390"/>
                  <a:pt x="346" y="398"/>
                  <a:pt x="354" y="407"/>
                </a:cubicBezTo>
                <a:cubicBezTo>
                  <a:pt x="319" y="434"/>
                  <a:pt x="284" y="443"/>
                  <a:pt x="239" y="443"/>
                </a:cubicBezTo>
                <a:cubicBezTo>
                  <a:pt x="221" y="443"/>
                  <a:pt x="194" y="443"/>
                  <a:pt x="177" y="434"/>
                </a:cubicBezTo>
                <a:close/>
              </a:path>
            </a:pathLst>
          </a:custGeom>
          <a:solidFill>
            <a:schemeClr val="bg1"/>
          </a:solid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12857" tIns="6428" rIns="12857" bIns="6428" anchor="ctr"/>
          <a:lstStyle/>
          <a:p>
            <a:pPr defTabSz="685543">
              <a:defRPr/>
            </a:pPr>
            <a:endParaRPr lang="en-US" sz="1400" dirty="0">
              <a:solidFill>
                <a:srgbClr val="737572"/>
              </a:solidFill>
              <a:latin typeface="Gill Sans Light"/>
            </a:endParaRPr>
          </a:p>
        </p:txBody>
      </p:sp>
      <p:sp>
        <p:nvSpPr>
          <p:cNvPr id="41" name="TextBox 40"/>
          <p:cNvSpPr txBox="1"/>
          <p:nvPr/>
        </p:nvSpPr>
        <p:spPr>
          <a:xfrm>
            <a:off x="1819622" y="2546461"/>
            <a:ext cx="5343178" cy="253889"/>
          </a:xfrm>
          <a:prstGeom prst="rect">
            <a:avLst/>
          </a:prstGeom>
          <a:noFill/>
        </p:spPr>
        <p:txBody>
          <a:bodyPr wrap="square" lIns="68554" tIns="34277" rIns="68554" bIns="34277" rtlCol="0">
            <a:spAutoFit/>
          </a:bodyPr>
          <a:lstStyle/>
          <a:p>
            <a:pPr algn="ctr" defTabSz="685543"/>
            <a:r>
              <a:rPr lang="en-US" sz="1200" b="1" dirty="0">
                <a:latin typeface="Open Sans"/>
                <a:cs typeface="Open Sans"/>
              </a:rPr>
              <a:t>HERE IS HOW GOOGLE DECIDES TO TRUST YOUR SITE</a:t>
            </a:r>
          </a:p>
        </p:txBody>
      </p:sp>
    </p:spTree>
    <p:extLst>
      <p:ext uri="{BB962C8B-B14F-4D97-AF65-F5344CB8AC3E}">
        <p14:creationId xmlns:p14="http://schemas.microsoft.com/office/powerpoint/2010/main" val="1969685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TextBox 91"/>
          <p:cNvSpPr txBox="1"/>
          <p:nvPr/>
        </p:nvSpPr>
        <p:spPr>
          <a:xfrm>
            <a:off x="797900" y="514350"/>
            <a:ext cx="7355500" cy="342401"/>
          </a:xfrm>
          <a:prstGeom prst="rect">
            <a:avLst/>
          </a:prstGeom>
          <a:noFill/>
        </p:spPr>
        <p:txBody>
          <a:bodyPr wrap="square" lIns="34290" tIns="17145" rIns="34290" bIns="17145" rtlCol="0">
            <a:spAutoFit/>
          </a:bodyPr>
          <a:lstStyle/>
          <a:p>
            <a:pPr>
              <a:lnSpc>
                <a:spcPct val="80000"/>
              </a:lnSpc>
            </a:pPr>
            <a:r>
              <a:rPr lang="en-US" sz="2400" b="1" dirty="0">
                <a:solidFill>
                  <a:srgbClr val="3DB3DC"/>
                </a:solidFill>
                <a:latin typeface="Open Sans"/>
                <a:cs typeface="Open Sans"/>
              </a:rPr>
              <a:t>What Does the Whole SEO Process Look Like?</a:t>
            </a:r>
          </a:p>
        </p:txBody>
      </p:sp>
      <p:pic>
        <p:nvPicPr>
          <p:cNvPr id="3" name="Picture 2" descr="SEO process@3x.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42167" y="1322064"/>
            <a:ext cx="3153833" cy="3078486"/>
          </a:xfrm>
          <a:prstGeom prst="rect">
            <a:avLst/>
          </a:prstGeom>
        </p:spPr>
      </p:pic>
      <p:sp>
        <p:nvSpPr>
          <p:cNvPr id="94" name="Rectangle 93"/>
          <p:cNvSpPr/>
          <p:nvPr/>
        </p:nvSpPr>
        <p:spPr>
          <a:xfrm>
            <a:off x="700922" y="447302"/>
            <a:ext cx="53241" cy="471039"/>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lIns="34290" tIns="17145" rIns="34290" bIns="17145" rtlCol="0" anchor="ctr"/>
          <a:lstStyle/>
          <a:p>
            <a:pPr algn="ctr"/>
            <a:endParaRPr lang="en-US" sz="600" dirty="0"/>
          </a:p>
        </p:txBody>
      </p:sp>
      <p:sp>
        <p:nvSpPr>
          <p:cNvPr id="7" name="TextBox 6"/>
          <p:cNvSpPr txBox="1"/>
          <p:nvPr/>
        </p:nvSpPr>
        <p:spPr>
          <a:xfrm>
            <a:off x="3657600" y="4473773"/>
            <a:ext cx="2133600" cy="307777"/>
          </a:xfrm>
          <a:prstGeom prst="rect">
            <a:avLst/>
          </a:prstGeom>
          <a:noFill/>
        </p:spPr>
        <p:txBody>
          <a:bodyPr wrap="square" rtlCol="0">
            <a:spAutoFit/>
          </a:bodyPr>
          <a:lstStyle/>
          <a:p>
            <a:pPr algn="ctr"/>
            <a:r>
              <a:rPr lang="en-US" sz="1400" dirty="0">
                <a:latin typeface="Open Sans"/>
                <a:cs typeface="Open Sans"/>
              </a:rPr>
              <a:t>Improved Rankings</a:t>
            </a:r>
          </a:p>
        </p:txBody>
      </p:sp>
      <p:sp>
        <p:nvSpPr>
          <p:cNvPr id="37" name="TextBox 36"/>
          <p:cNvSpPr txBox="1"/>
          <p:nvPr/>
        </p:nvSpPr>
        <p:spPr>
          <a:xfrm>
            <a:off x="1371600" y="3409950"/>
            <a:ext cx="1600200" cy="307777"/>
          </a:xfrm>
          <a:prstGeom prst="rect">
            <a:avLst/>
          </a:prstGeom>
          <a:noFill/>
        </p:spPr>
        <p:txBody>
          <a:bodyPr wrap="square" rtlCol="0">
            <a:spAutoFit/>
          </a:bodyPr>
          <a:lstStyle/>
          <a:p>
            <a:pPr algn="r"/>
            <a:r>
              <a:rPr lang="en-US" sz="1400" dirty="0">
                <a:latin typeface="Open Sans"/>
                <a:cs typeface="Open Sans"/>
              </a:rPr>
              <a:t>Increased Sales</a:t>
            </a:r>
          </a:p>
        </p:txBody>
      </p:sp>
      <p:sp>
        <p:nvSpPr>
          <p:cNvPr id="38" name="TextBox 37"/>
          <p:cNvSpPr txBox="1"/>
          <p:nvPr/>
        </p:nvSpPr>
        <p:spPr>
          <a:xfrm>
            <a:off x="914400" y="1657350"/>
            <a:ext cx="2057400" cy="523220"/>
          </a:xfrm>
          <a:prstGeom prst="rect">
            <a:avLst/>
          </a:prstGeom>
          <a:noFill/>
        </p:spPr>
        <p:txBody>
          <a:bodyPr wrap="square" rtlCol="0">
            <a:spAutoFit/>
          </a:bodyPr>
          <a:lstStyle/>
          <a:p>
            <a:pPr algn="r"/>
            <a:r>
              <a:rPr lang="en-US" sz="1400" dirty="0">
                <a:latin typeface="Open Sans"/>
                <a:cs typeface="Open Sans"/>
              </a:rPr>
              <a:t>Website Audit &amp; Keyword Selection</a:t>
            </a:r>
          </a:p>
        </p:txBody>
      </p:sp>
      <p:sp>
        <p:nvSpPr>
          <p:cNvPr id="39" name="TextBox 38"/>
          <p:cNvSpPr txBox="1"/>
          <p:nvPr/>
        </p:nvSpPr>
        <p:spPr>
          <a:xfrm>
            <a:off x="3314700" y="971550"/>
            <a:ext cx="2514600" cy="307777"/>
          </a:xfrm>
          <a:prstGeom prst="rect">
            <a:avLst/>
          </a:prstGeom>
          <a:noFill/>
        </p:spPr>
        <p:txBody>
          <a:bodyPr wrap="square" rtlCol="0">
            <a:spAutoFit/>
          </a:bodyPr>
          <a:lstStyle/>
          <a:p>
            <a:pPr algn="ctr"/>
            <a:r>
              <a:rPr lang="en-US" sz="1400" dirty="0">
                <a:latin typeface="Open Sans"/>
                <a:cs typeface="Open Sans"/>
              </a:rPr>
              <a:t>Onsite Optimization</a:t>
            </a:r>
          </a:p>
        </p:txBody>
      </p:sp>
      <p:sp>
        <p:nvSpPr>
          <p:cNvPr id="40" name="TextBox 39"/>
          <p:cNvSpPr txBox="1"/>
          <p:nvPr/>
        </p:nvSpPr>
        <p:spPr>
          <a:xfrm>
            <a:off x="6172200" y="1959173"/>
            <a:ext cx="2209800" cy="307777"/>
          </a:xfrm>
          <a:prstGeom prst="rect">
            <a:avLst/>
          </a:prstGeom>
          <a:noFill/>
        </p:spPr>
        <p:txBody>
          <a:bodyPr wrap="square" rtlCol="0">
            <a:spAutoFit/>
          </a:bodyPr>
          <a:lstStyle/>
          <a:p>
            <a:r>
              <a:rPr lang="en-US" sz="1400" dirty="0">
                <a:latin typeface="Open Sans"/>
                <a:cs typeface="Open Sans"/>
              </a:rPr>
              <a:t>Offsite Optimization</a:t>
            </a:r>
          </a:p>
        </p:txBody>
      </p:sp>
      <p:sp>
        <p:nvSpPr>
          <p:cNvPr id="41" name="TextBox 40"/>
          <p:cNvSpPr txBox="1"/>
          <p:nvPr/>
        </p:nvSpPr>
        <p:spPr>
          <a:xfrm>
            <a:off x="6172200" y="3486150"/>
            <a:ext cx="2209800" cy="307777"/>
          </a:xfrm>
          <a:prstGeom prst="rect">
            <a:avLst/>
          </a:prstGeom>
          <a:noFill/>
        </p:spPr>
        <p:txBody>
          <a:bodyPr wrap="square" rtlCol="0">
            <a:spAutoFit/>
          </a:bodyPr>
          <a:lstStyle/>
          <a:p>
            <a:r>
              <a:rPr lang="en-US" sz="1400" dirty="0">
                <a:latin typeface="Open Sans"/>
                <a:cs typeface="Open Sans"/>
              </a:rPr>
              <a:t>Real-time Reporting</a:t>
            </a:r>
          </a:p>
        </p:txBody>
      </p:sp>
      <p:sp>
        <p:nvSpPr>
          <p:cNvPr id="9" name="TextBox 8"/>
          <p:cNvSpPr txBox="1"/>
          <p:nvPr/>
        </p:nvSpPr>
        <p:spPr>
          <a:xfrm>
            <a:off x="4038600" y="3193926"/>
            <a:ext cx="1219200" cy="523220"/>
          </a:xfrm>
          <a:prstGeom prst="rect">
            <a:avLst/>
          </a:prstGeom>
          <a:noFill/>
        </p:spPr>
        <p:txBody>
          <a:bodyPr wrap="square" rtlCol="0">
            <a:spAutoFit/>
          </a:bodyPr>
          <a:lstStyle/>
          <a:p>
            <a:pPr algn="ctr"/>
            <a:r>
              <a:rPr lang="en-US" sz="1400" b="1" dirty="0">
                <a:solidFill>
                  <a:schemeClr val="tx2"/>
                </a:solidFill>
                <a:latin typeface="Open Sans"/>
                <a:cs typeface="Open Sans"/>
              </a:rPr>
              <a:t>First Page of Google</a:t>
            </a:r>
          </a:p>
        </p:txBody>
      </p:sp>
      <p:pic>
        <p:nvPicPr>
          <p:cNvPr id="5" name="Picture 4" descr="google first page white label fill@3x.pn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91000" y="2038350"/>
            <a:ext cx="914400" cy="1041763"/>
          </a:xfrm>
          <a:prstGeom prst="rect">
            <a:avLst/>
          </a:prstGeom>
        </p:spPr>
      </p:pic>
    </p:spTree>
    <p:extLst>
      <p:ext uri="{BB962C8B-B14F-4D97-AF65-F5344CB8AC3E}">
        <p14:creationId xmlns:p14="http://schemas.microsoft.com/office/powerpoint/2010/main" val="10569955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 name="TextBox 200"/>
          <p:cNvSpPr txBox="1"/>
          <p:nvPr/>
        </p:nvSpPr>
        <p:spPr>
          <a:xfrm>
            <a:off x="797900" y="514604"/>
            <a:ext cx="7126900" cy="380746"/>
          </a:xfrm>
          <a:prstGeom prst="rect">
            <a:avLst/>
          </a:prstGeom>
          <a:noFill/>
        </p:spPr>
        <p:txBody>
          <a:bodyPr wrap="square" lIns="34164" tIns="17082" rIns="34164" bIns="17082" rtlCol="0">
            <a:spAutoFit/>
          </a:bodyPr>
          <a:lstStyle/>
          <a:p>
            <a:pPr defTabSz="683144">
              <a:lnSpc>
                <a:spcPct val="80000"/>
              </a:lnSpc>
            </a:pPr>
            <a:r>
              <a:rPr lang="en-US" sz="2700" b="1" dirty="0">
                <a:solidFill>
                  <a:srgbClr val="3DB3DC"/>
                </a:solidFill>
                <a:latin typeface="Open Sans"/>
                <a:cs typeface="Open Sans"/>
              </a:rPr>
              <a:t>How Long Does the SEO Process Take?</a:t>
            </a:r>
          </a:p>
        </p:txBody>
      </p:sp>
      <p:sp>
        <p:nvSpPr>
          <p:cNvPr id="203" name="Rectangle 202"/>
          <p:cNvSpPr/>
          <p:nvPr/>
        </p:nvSpPr>
        <p:spPr>
          <a:xfrm>
            <a:off x="700943" y="447303"/>
            <a:ext cx="53241" cy="471039"/>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lIns="34164" tIns="17082" rIns="34164" bIns="17082" rtlCol="0" anchor="ctr"/>
          <a:lstStyle/>
          <a:p>
            <a:pPr algn="ctr" defTabSz="683144"/>
            <a:endParaRPr lang="en-US" sz="600" dirty="0">
              <a:solidFill>
                <a:prstClr val="white"/>
              </a:solidFill>
            </a:endParaRPr>
          </a:p>
        </p:txBody>
      </p:sp>
      <p:sp>
        <p:nvSpPr>
          <p:cNvPr id="133" name="TextBox 132"/>
          <p:cNvSpPr txBox="1"/>
          <p:nvPr/>
        </p:nvSpPr>
        <p:spPr>
          <a:xfrm>
            <a:off x="1721806" y="1465505"/>
            <a:ext cx="6125681" cy="329010"/>
          </a:xfrm>
          <a:prstGeom prst="rect">
            <a:avLst/>
          </a:prstGeom>
          <a:noFill/>
        </p:spPr>
        <p:txBody>
          <a:bodyPr wrap="square" lIns="81988" tIns="40994" rIns="81988" bIns="40994" rtlCol="0">
            <a:spAutoFit/>
          </a:bodyPr>
          <a:lstStyle/>
          <a:p>
            <a:pPr marL="12700">
              <a:buClr>
                <a:srgbClr val="58595B"/>
              </a:buClr>
              <a:tabLst>
                <a:tab pos="241300" algn="l"/>
              </a:tabLst>
            </a:pPr>
            <a:r>
              <a:rPr lang="en-US" sz="1600" b="1" spc="-15" dirty="0">
                <a:solidFill>
                  <a:schemeClr val="accent1">
                    <a:lumMod val="60000"/>
                    <a:lumOff val="40000"/>
                  </a:schemeClr>
                </a:solidFill>
                <a:latin typeface="Open Sans"/>
                <a:cs typeface="Open Sans"/>
              </a:rPr>
              <a:t>45 Days: </a:t>
            </a:r>
            <a:r>
              <a:rPr lang="en-US" sz="1600" dirty="0">
                <a:latin typeface="Open Sans"/>
                <a:cs typeface="Open Sans"/>
              </a:rPr>
              <a:t>Site build, onsite optimization, and start building trust</a:t>
            </a:r>
            <a:endParaRPr lang="en-US" sz="1600" b="1" dirty="0">
              <a:latin typeface="Open Sans"/>
              <a:cs typeface="Open Sans"/>
            </a:endParaRPr>
          </a:p>
        </p:txBody>
      </p:sp>
      <p:sp>
        <p:nvSpPr>
          <p:cNvPr id="136" name="TextBox 135"/>
          <p:cNvSpPr txBox="1"/>
          <p:nvPr/>
        </p:nvSpPr>
        <p:spPr>
          <a:xfrm>
            <a:off x="1721806" y="2266950"/>
            <a:ext cx="6279194" cy="575231"/>
          </a:xfrm>
          <a:prstGeom prst="rect">
            <a:avLst/>
          </a:prstGeom>
          <a:noFill/>
        </p:spPr>
        <p:txBody>
          <a:bodyPr wrap="square" lIns="81988" tIns="40994" rIns="81988" bIns="40994" rtlCol="0">
            <a:spAutoFit/>
          </a:bodyPr>
          <a:lstStyle/>
          <a:p>
            <a:pPr marL="12700">
              <a:spcBef>
                <a:spcPts val="1200"/>
              </a:spcBef>
              <a:buClr>
                <a:srgbClr val="58595B"/>
              </a:buClr>
              <a:tabLst>
                <a:tab pos="241300" algn="l"/>
              </a:tabLst>
            </a:pPr>
            <a:r>
              <a:rPr lang="en-US" sz="1600" b="1" spc="-5" dirty="0">
                <a:solidFill>
                  <a:schemeClr val="accent1"/>
                </a:solidFill>
                <a:latin typeface="Open Sans"/>
                <a:cs typeface="Open Sans"/>
              </a:rPr>
              <a:t>3</a:t>
            </a:r>
            <a:r>
              <a:rPr lang="en-US" sz="1600" b="1" spc="-5">
                <a:solidFill>
                  <a:schemeClr val="accent1"/>
                </a:solidFill>
                <a:latin typeface="Open Sans"/>
                <a:cs typeface="Open Sans"/>
              </a:rPr>
              <a:t>-</a:t>
            </a:r>
            <a:r>
              <a:rPr lang="en-US" sz="1600" b="1" spc="-5" dirty="0">
                <a:solidFill>
                  <a:schemeClr val="accent1"/>
                </a:solidFill>
                <a:latin typeface="Open Sans"/>
                <a:cs typeface="Open Sans"/>
              </a:rPr>
              <a:t>4 Months: </a:t>
            </a:r>
            <a:r>
              <a:rPr lang="en-US" sz="1600" dirty="0">
                <a:latin typeface="Open Sans"/>
                <a:cs typeface="Open Sans"/>
              </a:rPr>
              <a:t>You can see significant improvement in your rankings</a:t>
            </a:r>
            <a:endParaRPr lang="en-US" sz="1600" b="1" dirty="0">
              <a:latin typeface="Open Sans"/>
              <a:cs typeface="Open Sans"/>
            </a:endParaRPr>
          </a:p>
        </p:txBody>
      </p:sp>
      <p:sp>
        <p:nvSpPr>
          <p:cNvPr id="138" name="TextBox 137"/>
          <p:cNvSpPr txBox="1"/>
          <p:nvPr/>
        </p:nvSpPr>
        <p:spPr>
          <a:xfrm>
            <a:off x="1721806" y="3080940"/>
            <a:ext cx="5821994" cy="329010"/>
          </a:xfrm>
          <a:prstGeom prst="rect">
            <a:avLst/>
          </a:prstGeom>
          <a:noFill/>
        </p:spPr>
        <p:txBody>
          <a:bodyPr wrap="square" lIns="81988" tIns="40994" rIns="81988" bIns="40994" rtlCol="0">
            <a:spAutoFit/>
          </a:bodyPr>
          <a:lstStyle/>
          <a:p>
            <a:pPr defTabSz="740700"/>
            <a:r>
              <a:rPr lang="en-US" sz="1600" b="1" dirty="0">
                <a:solidFill>
                  <a:schemeClr val="accent2"/>
                </a:solidFill>
                <a:latin typeface="Open Sans"/>
                <a:cs typeface="Open Sans"/>
              </a:rPr>
              <a:t>6 Months: </a:t>
            </a:r>
            <a:r>
              <a:rPr lang="en-US" sz="1600" dirty="0">
                <a:solidFill>
                  <a:srgbClr val="737572"/>
                </a:solidFill>
                <a:latin typeface="Open Sans"/>
                <a:cs typeface="Open Sans"/>
              </a:rPr>
              <a:t>First page rankings within 6 months</a:t>
            </a:r>
            <a:endParaRPr lang="en-US" sz="1600" b="1" dirty="0">
              <a:solidFill>
                <a:srgbClr val="737572"/>
              </a:solidFill>
              <a:latin typeface="Open Sans"/>
              <a:cs typeface="Open Sans"/>
            </a:endParaRPr>
          </a:p>
        </p:txBody>
      </p:sp>
      <p:sp>
        <p:nvSpPr>
          <p:cNvPr id="16" name="TextBox 15"/>
          <p:cNvSpPr txBox="1"/>
          <p:nvPr/>
        </p:nvSpPr>
        <p:spPr>
          <a:xfrm>
            <a:off x="1721806" y="3790950"/>
            <a:ext cx="7117394" cy="575231"/>
          </a:xfrm>
          <a:prstGeom prst="rect">
            <a:avLst/>
          </a:prstGeom>
          <a:noFill/>
        </p:spPr>
        <p:txBody>
          <a:bodyPr wrap="square" lIns="81988" tIns="40994" rIns="81988" bIns="40994" rtlCol="0">
            <a:spAutoFit/>
          </a:bodyPr>
          <a:lstStyle/>
          <a:p>
            <a:pPr defTabSz="740700"/>
            <a:r>
              <a:rPr lang="en-US" sz="1600" b="1" dirty="0">
                <a:solidFill>
                  <a:schemeClr val="accent2">
                    <a:lumMod val="75000"/>
                  </a:schemeClr>
                </a:solidFill>
                <a:latin typeface="Open Sans"/>
                <a:cs typeface="Open Sans"/>
              </a:rPr>
              <a:t>6+ Months: </a:t>
            </a:r>
            <a:r>
              <a:rPr lang="en-US" sz="1600" dirty="0">
                <a:solidFill>
                  <a:srgbClr val="737572"/>
                </a:solidFill>
                <a:latin typeface="Open Sans"/>
                <a:cs typeface="Open Sans"/>
              </a:rPr>
              <a:t>Ensure you grow and stay on top of competition </a:t>
            </a:r>
          </a:p>
          <a:p>
            <a:pPr defTabSz="740700"/>
            <a:r>
              <a:rPr lang="en-US" sz="1600" dirty="0">
                <a:solidFill>
                  <a:srgbClr val="737572"/>
                </a:solidFill>
                <a:latin typeface="Open Sans"/>
                <a:cs typeface="Open Sans"/>
              </a:rPr>
              <a:t>and don’t drop off page 1</a:t>
            </a:r>
          </a:p>
        </p:txBody>
      </p:sp>
      <p:grpSp>
        <p:nvGrpSpPr>
          <p:cNvPr id="4" name="Group 3"/>
          <p:cNvGrpSpPr>
            <a:grpSpLocks noChangeAspect="1"/>
          </p:cNvGrpSpPr>
          <p:nvPr/>
        </p:nvGrpSpPr>
        <p:grpSpPr>
          <a:xfrm>
            <a:off x="964674" y="2975132"/>
            <a:ext cx="548498" cy="548640"/>
            <a:chOff x="712828" y="2949732"/>
            <a:chExt cx="612458" cy="612617"/>
          </a:xfrm>
        </p:grpSpPr>
        <p:sp>
          <p:nvSpPr>
            <p:cNvPr id="25" name="Oval 24"/>
            <p:cNvSpPr/>
            <p:nvPr/>
          </p:nvSpPr>
          <p:spPr>
            <a:xfrm rot="5400000">
              <a:off x="712748" y="2949812"/>
              <a:ext cx="612617" cy="612458"/>
            </a:xfrm>
            <a:prstGeom prst="ellipse">
              <a:avLst/>
            </a:prstGeom>
            <a:solidFill>
              <a:schemeClr val="accent2"/>
            </a:solidFill>
            <a:ln w="158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867" dirty="0">
                  <a:solidFill>
                    <a:schemeClr val="bg1"/>
                  </a:solidFill>
                  <a:latin typeface="NettoOT" panose="020B0504020101010102" pitchFamily="34" charset="0"/>
                  <a:cs typeface="NettoOT" panose="020B0504020101010102" pitchFamily="34" charset="0"/>
                </a:rPr>
                <a:t>z</a:t>
              </a:r>
            </a:p>
          </p:txBody>
        </p:sp>
        <p:sp>
          <p:nvSpPr>
            <p:cNvPr id="48" name="Freeform 105"/>
            <p:cNvSpPr>
              <a:spLocks noEditPoints="1"/>
            </p:cNvSpPr>
            <p:nvPr/>
          </p:nvSpPr>
          <p:spPr bwMode="auto">
            <a:xfrm>
              <a:off x="867010" y="3105150"/>
              <a:ext cx="304800" cy="306793"/>
            </a:xfrm>
            <a:custGeom>
              <a:avLst/>
              <a:gdLst>
                <a:gd name="T0" fmla="*/ 0 w 71"/>
                <a:gd name="T1" fmla="*/ 158392 h 71"/>
                <a:gd name="T2" fmla="*/ 30788 w 71"/>
                <a:gd name="T3" fmla="*/ 106743 h 71"/>
                <a:gd name="T4" fmla="*/ 13684 w 71"/>
                <a:gd name="T5" fmla="*/ 110186 h 71"/>
                <a:gd name="T6" fmla="*/ 23947 w 71"/>
                <a:gd name="T7" fmla="*/ 86083 h 71"/>
                <a:gd name="T8" fmla="*/ 20526 w 71"/>
                <a:gd name="T9" fmla="*/ 144619 h 71"/>
                <a:gd name="T10" fmla="*/ 37630 w 71"/>
                <a:gd name="T11" fmla="*/ 134289 h 71"/>
                <a:gd name="T12" fmla="*/ 51314 w 71"/>
                <a:gd name="T13" fmla="*/ 158392 h 71"/>
                <a:gd name="T14" fmla="*/ 0 w 71"/>
                <a:gd name="T15" fmla="*/ 237588 h 71"/>
                <a:gd name="T16" fmla="*/ 23947 w 71"/>
                <a:gd name="T17" fmla="*/ 230702 h 71"/>
                <a:gd name="T18" fmla="*/ 17105 w 71"/>
                <a:gd name="T19" fmla="*/ 213485 h 71"/>
                <a:gd name="T20" fmla="*/ 30788 w 71"/>
                <a:gd name="T21" fmla="*/ 189382 h 71"/>
                <a:gd name="T22" fmla="*/ 17105 w 71"/>
                <a:gd name="T23" fmla="*/ 189382 h 71"/>
                <a:gd name="T24" fmla="*/ 3421 w 71"/>
                <a:gd name="T25" fmla="*/ 196269 h 71"/>
                <a:gd name="T26" fmla="*/ 47893 w 71"/>
                <a:gd name="T27" fmla="*/ 175609 h 71"/>
                <a:gd name="T28" fmla="*/ 34209 w 71"/>
                <a:gd name="T29" fmla="*/ 203155 h 71"/>
                <a:gd name="T30" fmla="*/ 23947 w 71"/>
                <a:gd name="T31" fmla="*/ 244475 h 71"/>
                <a:gd name="T32" fmla="*/ 3421 w 71"/>
                <a:gd name="T33" fmla="*/ 68866 h 71"/>
                <a:gd name="T34" fmla="*/ 20526 w 71"/>
                <a:gd name="T35" fmla="*/ 55093 h 71"/>
                <a:gd name="T36" fmla="*/ 20526 w 71"/>
                <a:gd name="T37" fmla="*/ 20660 h 71"/>
                <a:gd name="T38" fmla="*/ 13684 w 71"/>
                <a:gd name="T39" fmla="*/ 27546 h 71"/>
                <a:gd name="T40" fmla="*/ 20526 w 71"/>
                <a:gd name="T41" fmla="*/ 0 h 71"/>
                <a:gd name="T42" fmla="*/ 37630 w 71"/>
                <a:gd name="T43" fmla="*/ 55093 h 71"/>
                <a:gd name="T44" fmla="*/ 51314 w 71"/>
                <a:gd name="T45" fmla="*/ 68866 h 71"/>
                <a:gd name="T46" fmla="*/ 239466 w 71"/>
                <a:gd name="T47" fmla="*/ 68866 h 71"/>
                <a:gd name="T48" fmla="*/ 68419 w 71"/>
                <a:gd name="T49" fmla="*/ 65423 h 71"/>
                <a:gd name="T50" fmla="*/ 71840 w 71"/>
                <a:gd name="T51" fmla="*/ 34433 h 71"/>
                <a:gd name="T52" fmla="*/ 242887 w 71"/>
                <a:gd name="T53" fmla="*/ 37876 h 71"/>
                <a:gd name="T54" fmla="*/ 242887 w 71"/>
                <a:gd name="T55" fmla="*/ 134289 h 71"/>
                <a:gd name="T56" fmla="*/ 71840 w 71"/>
                <a:gd name="T57" fmla="*/ 137732 h 71"/>
                <a:gd name="T58" fmla="*/ 68419 w 71"/>
                <a:gd name="T59" fmla="*/ 106743 h 71"/>
                <a:gd name="T60" fmla="*/ 239466 w 71"/>
                <a:gd name="T61" fmla="*/ 103299 h 71"/>
                <a:gd name="T62" fmla="*/ 242887 w 71"/>
                <a:gd name="T63" fmla="*/ 134289 h 71"/>
                <a:gd name="T64" fmla="*/ 239466 w 71"/>
                <a:gd name="T65" fmla="*/ 210042 h 71"/>
                <a:gd name="T66" fmla="*/ 68419 w 71"/>
                <a:gd name="T67" fmla="*/ 206599 h 71"/>
                <a:gd name="T68" fmla="*/ 71840 w 71"/>
                <a:gd name="T69" fmla="*/ 175609 h 71"/>
                <a:gd name="T70" fmla="*/ 242887 w 71"/>
                <a:gd name="T71" fmla="*/ 179052 h 7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71" h="71">
                  <a:moveTo>
                    <a:pt x="15" y="46"/>
                  </a:moveTo>
                  <a:cubicBezTo>
                    <a:pt x="0" y="46"/>
                    <a:pt x="0" y="46"/>
                    <a:pt x="0" y="46"/>
                  </a:cubicBezTo>
                  <a:cubicBezTo>
                    <a:pt x="0" y="45"/>
                    <a:pt x="0" y="44"/>
                    <a:pt x="0" y="43"/>
                  </a:cubicBezTo>
                  <a:cubicBezTo>
                    <a:pt x="0" y="36"/>
                    <a:pt x="9" y="35"/>
                    <a:pt x="9" y="31"/>
                  </a:cubicBezTo>
                  <a:cubicBezTo>
                    <a:pt x="9" y="30"/>
                    <a:pt x="8" y="29"/>
                    <a:pt x="7" y="29"/>
                  </a:cubicBezTo>
                  <a:cubicBezTo>
                    <a:pt x="6" y="29"/>
                    <a:pt x="4" y="31"/>
                    <a:pt x="4" y="32"/>
                  </a:cubicBezTo>
                  <a:cubicBezTo>
                    <a:pt x="0" y="29"/>
                    <a:pt x="0" y="29"/>
                    <a:pt x="0" y="29"/>
                  </a:cubicBezTo>
                  <a:cubicBezTo>
                    <a:pt x="2" y="27"/>
                    <a:pt x="4" y="25"/>
                    <a:pt x="7" y="25"/>
                  </a:cubicBezTo>
                  <a:cubicBezTo>
                    <a:pt x="11" y="25"/>
                    <a:pt x="14" y="27"/>
                    <a:pt x="14" y="31"/>
                  </a:cubicBezTo>
                  <a:cubicBezTo>
                    <a:pt x="14" y="37"/>
                    <a:pt x="6" y="38"/>
                    <a:pt x="6" y="42"/>
                  </a:cubicBezTo>
                  <a:cubicBezTo>
                    <a:pt x="11" y="42"/>
                    <a:pt x="11" y="42"/>
                    <a:pt x="11" y="42"/>
                  </a:cubicBezTo>
                  <a:cubicBezTo>
                    <a:pt x="11" y="39"/>
                    <a:pt x="11" y="39"/>
                    <a:pt x="11" y="39"/>
                  </a:cubicBezTo>
                  <a:cubicBezTo>
                    <a:pt x="15" y="39"/>
                    <a:pt x="15" y="39"/>
                    <a:pt x="15" y="39"/>
                  </a:cubicBezTo>
                  <a:lnTo>
                    <a:pt x="15" y="46"/>
                  </a:lnTo>
                  <a:close/>
                  <a:moveTo>
                    <a:pt x="7" y="71"/>
                  </a:moveTo>
                  <a:cubicBezTo>
                    <a:pt x="5" y="71"/>
                    <a:pt x="2" y="70"/>
                    <a:pt x="0" y="69"/>
                  </a:cubicBezTo>
                  <a:cubicBezTo>
                    <a:pt x="3" y="65"/>
                    <a:pt x="3" y="65"/>
                    <a:pt x="3" y="65"/>
                  </a:cubicBezTo>
                  <a:cubicBezTo>
                    <a:pt x="4" y="66"/>
                    <a:pt x="5" y="67"/>
                    <a:pt x="7" y="67"/>
                  </a:cubicBezTo>
                  <a:cubicBezTo>
                    <a:pt x="8" y="67"/>
                    <a:pt x="10" y="66"/>
                    <a:pt x="10" y="65"/>
                  </a:cubicBezTo>
                  <a:cubicBezTo>
                    <a:pt x="10" y="62"/>
                    <a:pt x="7" y="62"/>
                    <a:pt x="5" y="62"/>
                  </a:cubicBezTo>
                  <a:cubicBezTo>
                    <a:pt x="4" y="60"/>
                    <a:pt x="4" y="60"/>
                    <a:pt x="4" y="60"/>
                  </a:cubicBezTo>
                  <a:cubicBezTo>
                    <a:pt x="6" y="58"/>
                    <a:pt x="7" y="56"/>
                    <a:pt x="9" y="55"/>
                  </a:cubicBezTo>
                  <a:cubicBezTo>
                    <a:pt x="9" y="55"/>
                    <a:pt x="9" y="55"/>
                    <a:pt x="9" y="55"/>
                  </a:cubicBezTo>
                  <a:cubicBezTo>
                    <a:pt x="8" y="55"/>
                    <a:pt x="6" y="55"/>
                    <a:pt x="5" y="55"/>
                  </a:cubicBezTo>
                  <a:cubicBezTo>
                    <a:pt x="5" y="57"/>
                    <a:pt x="5" y="57"/>
                    <a:pt x="5" y="57"/>
                  </a:cubicBezTo>
                  <a:cubicBezTo>
                    <a:pt x="1" y="57"/>
                    <a:pt x="1" y="57"/>
                    <a:pt x="1" y="57"/>
                  </a:cubicBezTo>
                  <a:cubicBezTo>
                    <a:pt x="1" y="51"/>
                    <a:pt x="1" y="51"/>
                    <a:pt x="1" y="51"/>
                  </a:cubicBezTo>
                  <a:cubicBezTo>
                    <a:pt x="14" y="51"/>
                    <a:pt x="14" y="51"/>
                    <a:pt x="14" y="51"/>
                  </a:cubicBezTo>
                  <a:cubicBezTo>
                    <a:pt x="14" y="54"/>
                    <a:pt x="14" y="54"/>
                    <a:pt x="14" y="54"/>
                  </a:cubicBezTo>
                  <a:cubicBezTo>
                    <a:pt x="10" y="59"/>
                    <a:pt x="10" y="59"/>
                    <a:pt x="10" y="59"/>
                  </a:cubicBezTo>
                  <a:cubicBezTo>
                    <a:pt x="13" y="60"/>
                    <a:pt x="15" y="62"/>
                    <a:pt x="15" y="64"/>
                  </a:cubicBezTo>
                  <a:cubicBezTo>
                    <a:pt x="15" y="69"/>
                    <a:pt x="11" y="71"/>
                    <a:pt x="7" y="71"/>
                  </a:cubicBezTo>
                  <a:close/>
                  <a:moveTo>
                    <a:pt x="15" y="20"/>
                  </a:moveTo>
                  <a:cubicBezTo>
                    <a:pt x="1" y="20"/>
                    <a:pt x="1" y="20"/>
                    <a:pt x="1" y="20"/>
                  </a:cubicBezTo>
                  <a:cubicBezTo>
                    <a:pt x="1" y="16"/>
                    <a:pt x="1" y="16"/>
                    <a:pt x="1" y="16"/>
                  </a:cubicBezTo>
                  <a:cubicBezTo>
                    <a:pt x="6" y="16"/>
                    <a:pt x="6" y="16"/>
                    <a:pt x="6" y="16"/>
                  </a:cubicBezTo>
                  <a:cubicBezTo>
                    <a:pt x="6" y="13"/>
                    <a:pt x="6" y="9"/>
                    <a:pt x="6" y="6"/>
                  </a:cubicBezTo>
                  <a:cubicBezTo>
                    <a:pt x="6" y="6"/>
                    <a:pt x="6" y="6"/>
                    <a:pt x="6" y="6"/>
                  </a:cubicBezTo>
                  <a:cubicBezTo>
                    <a:pt x="6" y="6"/>
                    <a:pt x="6" y="6"/>
                    <a:pt x="6" y="6"/>
                  </a:cubicBezTo>
                  <a:cubicBezTo>
                    <a:pt x="5" y="7"/>
                    <a:pt x="4" y="7"/>
                    <a:pt x="4" y="8"/>
                  </a:cubicBezTo>
                  <a:cubicBezTo>
                    <a:pt x="1" y="5"/>
                    <a:pt x="1" y="5"/>
                    <a:pt x="1" y="5"/>
                  </a:cubicBezTo>
                  <a:cubicBezTo>
                    <a:pt x="6" y="0"/>
                    <a:pt x="6" y="0"/>
                    <a:pt x="6" y="0"/>
                  </a:cubicBezTo>
                  <a:cubicBezTo>
                    <a:pt x="11" y="0"/>
                    <a:pt x="11" y="0"/>
                    <a:pt x="11" y="0"/>
                  </a:cubicBezTo>
                  <a:cubicBezTo>
                    <a:pt x="11" y="16"/>
                    <a:pt x="11" y="16"/>
                    <a:pt x="11" y="16"/>
                  </a:cubicBezTo>
                  <a:cubicBezTo>
                    <a:pt x="15" y="16"/>
                    <a:pt x="15" y="16"/>
                    <a:pt x="15" y="16"/>
                  </a:cubicBezTo>
                  <a:lnTo>
                    <a:pt x="15" y="20"/>
                  </a:lnTo>
                  <a:close/>
                  <a:moveTo>
                    <a:pt x="71" y="19"/>
                  </a:moveTo>
                  <a:cubicBezTo>
                    <a:pt x="71" y="19"/>
                    <a:pt x="71" y="20"/>
                    <a:pt x="70" y="20"/>
                  </a:cubicBezTo>
                  <a:cubicBezTo>
                    <a:pt x="21" y="20"/>
                    <a:pt x="21" y="20"/>
                    <a:pt x="21" y="20"/>
                  </a:cubicBezTo>
                  <a:cubicBezTo>
                    <a:pt x="21" y="20"/>
                    <a:pt x="20" y="19"/>
                    <a:pt x="20" y="19"/>
                  </a:cubicBezTo>
                  <a:cubicBezTo>
                    <a:pt x="20" y="11"/>
                    <a:pt x="20" y="11"/>
                    <a:pt x="20" y="11"/>
                  </a:cubicBezTo>
                  <a:cubicBezTo>
                    <a:pt x="20" y="10"/>
                    <a:pt x="21" y="10"/>
                    <a:pt x="21" y="10"/>
                  </a:cubicBezTo>
                  <a:cubicBezTo>
                    <a:pt x="70" y="10"/>
                    <a:pt x="70" y="10"/>
                    <a:pt x="70" y="10"/>
                  </a:cubicBezTo>
                  <a:cubicBezTo>
                    <a:pt x="71" y="10"/>
                    <a:pt x="71" y="10"/>
                    <a:pt x="71" y="11"/>
                  </a:cubicBezTo>
                  <a:lnTo>
                    <a:pt x="71" y="19"/>
                  </a:lnTo>
                  <a:close/>
                  <a:moveTo>
                    <a:pt x="71" y="39"/>
                  </a:moveTo>
                  <a:cubicBezTo>
                    <a:pt x="71" y="40"/>
                    <a:pt x="71" y="40"/>
                    <a:pt x="70" y="40"/>
                  </a:cubicBezTo>
                  <a:cubicBezTo>
                    <a:pt x="21" y="40"/>
                    <a:pt x="21" y="40"/>
                    <a:pt x="21" y="40"/>
                  </a:cubicBezTo>
                  <a:cubicBezTo>
                    <a:pt x="21" y="40"/>
                    <a:pt x="20" y="40"/>
                    <a:pt x="20" y="39"/>
                  </a:cubicBezTo>
                  <a:cubicBezTo>
                    <a:pt x="20" y="31"/>
                    <a:pt x="20" y="31"/>
                    <a:pt x="20" y="31"/>
                  </a:cubicBezTo>
                  <a:cubicBezTo>
                    <a:pt x="20" y="31"/>
                    <a:pt x="21" y="30"/>
                    <a:pt x="21" y="30"/>
                  </a:cubicBezTo>
                  <a:cubicBezTo>
                    <a:pt x="70" y="30"/>
                    <a:pt x="70" y="30"/>
                    <a:pt x="70" y="30"/>
                  </a:cubicBezTo>
                  <a:cubicBezTo>
                    <a:pt x="71" y="30"/>
                    <a:pt x="71" y="31"/>
                    <a:pt x="71" y="31"/>
                  </a:cubicBezTo>
                  <a:lnTo>
                    <a:pt x="71" y="39"/>
                  </a:lnTo>
                  <a:close/>
                  <a:moveTo>
                    <a:pt x="71" y="60"/>
                  </a:moveTo>
                  <a:cubicBezTo>
                    <a:pt x="71" y="60"/>
                    <a:pt x="71" y="61"/>
                    <a:pt x="70" y="61"/>
                  </a:cubicBezTo>
                  <a:cubicBezTo>
                    <a:pt x="21" y="61"/>
                    <a:pt x="21" y="61"/>
                    <a:pt x="21" y="61"/>
                  </a:cubicBezTo>
                  <a:cubicBezTo>
                    <a:pt x="21" y="61"/>
                    <a:pt x="20" y="60"/>
                    <a:pt x="20" y="60"/>
                  </a:cubicBezTo>
                  <a:cubicBezTo>
                    <a:pt x="20" y="52"/>
                    <a:pt x="20" y="52"/>
                    <a:pt x="20" y="52"/>
                  </a:cubicBezTo>
                  <a:cubicBezTo>
                    <a:pt x="20" y="51"/>
                    <a:pt x="21" y="51"/>
                    <a:pt x="21" y="51"/>
                  </a:cubicBezTo>
                  <a:cubicBezTo>
                    <a:pt x="70" y="51"/>
                    <a:pt x="70" y="51"/>
                    <a:pt x="70" y="51"/>
                  </a:cubicBezTo>
                  <a:cubicBezTo>
                    <a:pt x="71" y="51"/>
                    <a:pt x="71" y="51"/>
                    <a:pt x="71" y="52"/>
                  </a:cubicBezTo>
                  <a:lnTo>
                    <a:pt x="71" y="60"/>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grpSp>
      <p:grpSp>
        <p:nvGrpSpPr>
          <p:cNvPr id="3" name="Group 2"/>
          <p:cNvGrpSpPr>
            <a:grpSpLocks noChangeAspect="1"/>
          </p:cNvGrpSpPr>
          <p:nvPr/>
        </p:nvGrpSpPr>
        <p:grpSpPr>
          <a:xfrm>
            <a:off x="964674" y="2162332"/>
            <a:ext cx="548498" cy="548640"/>
            <a:chOff x="712829" y="2114550"/>
            <a:chExt cx="612458" cy="612617"/>
          </a:xfrm>
        </p:grpSpPr>
        <p:sp>
          <p:nvSpPr>
            <p:cNvPr id="32" name="Oval 31"/>
            <p:cNvSpPr/>
            <p:nvPr/>
          </p:nvSpPr>
          <p:spPr>
            <a:xfrm rot="5400000">
              <a:off x="712749" y="2114630"/>
              <a:ext cx="612617" cy="612458"/>
            </a:xfrm>
            <a:prstGeom prst="ellipse">
              <a:avLst/>
            </a:prstGeom>
            <a:solidFill>
              <a:schemeClr val="accent1"/>
            </a:solidFill>
            <a:ln w="158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67">
                <a:solidFill>
                  <a:schemeClr val="bg1"/>
                </a:solidFill>
                <a:latin typeface="NettoOT" panose="020B0504020101010102" pitchFamily="34" charset="0"/>
                <a:cs typeface="NettoOT" panose="020B0504020101010102" pitchFamily="34" charset="0"/>
              </a:endParaRPr>
            </a:p>
          </p:txBody>
        </p:sp>
        <p:sp>
          <p:nvSpPr>
            <p:cNvPr id="49" name="Freeform 217"/>
            <p:cNvSpPr>
              <a:spLocks noEditPoints="1"/>
            </p:cNvSpPr>
            <p:nvPr/>
          </p:nvSpPr>
          <p:spPr bwMode="auto">
            <a:xfrm>
              <a:off x="837825" y="2304859"/>
              <a:ext cx="343088" cy="257316"/>
            </a:xfrm>
            <a:custGeom>
              <a:avLst/>
              <a:gdLst>
                <a:gd name="T0" fmla="*/ 266700 w 78"/>
                <a:gd name="T1" fmla="*/ 200025 h 58"/>
                <a:gd name="T2" fmla="*/ 0 w 78"/>
                <a:gd name="T3" fmla="*/ 200025 h 58"/>
                <a:gd name="T4" fmla="*/ 0 w 78"/>
                <a:gd name="T5" fmla="*/ 0 h 58"/>
                <a:gd name="T6" fmla="*/ 17096 w 78"/>
                <a:gd name="T7" fmla="*/ 0 h 58"/>
                <a:gd name="T8" fmla="*/ 17096 w 78"/>
                <a:gd name="T9" fmla="*/ 182781 h 58"/>
                <a:gd name="T10" fmla="*/ 266700 w 78"/>
                <a:gd name="T11" fmla="*/ 182781 h 58"/>
                <a:gd name="T12" fmla="*/ 266700 w 78"/>
                <a:gd name="T13" fmla="*/ 200025 h 58"/>
                <a:gd name="T14" fmla="*/ 249604 w 78"/>
                <a:gd name="T15" fmla="*/ 75872 h 58"/>
                <a:gd name="T16" fmla="*/ 242765 w 78"/>
                <a:gd name="T17" fmla="*/ 79320 h 58"/>
                <a:gd name="T18" fmla="*/ 225669 w 78"/>
                <a:gd name="T19" fmla="*/ 62077 h 58"/>
                <a:gd name="T20" fmla="*/ 143608 w 78"/>
                <a:gd name="T21" fmla="*/ 144846 h 58"/>
                <a:gd name="T22" fmla="*/ 136769 w 78"/>
                <a:gd name="T23" fmla="*/ 144846 h 58"/>
                <a:gd name="T24" fmla="*/ 105996 w 78"/>
                <a:gd name="T25" fmla="*/ 117256 h 58"/>
                <a:gd name="T26" fmla="*/ 54708 w 78"/>
                <a:gd name="T27" fmla="*/ 168987 h 58"/>
                <a:gd name="T28" fmla="*/ 27354 w 78"/>
                <a:gd name="T29" fmla="*/ 144846 h 58"/>
                <a:gd name="T30" fmla="*/ 102577 w 78"/>
                <a:gd name="T31" fmla="*/ 68974 h 58"/>
                <a:gd name="T32" fmla="*/ 109415 w 78"/>
                <a:gd name="T33" fmla="*/ 68974 h 58"/>
                <a:gd name="T34" fmla="*/ 140188 w 78"/>
                <a:gd name="T35" fmla="*/ 100013 h 58"/>
                <a:gd name="T36" fmla="*/ 201735 w 78"/>
                <a:gd name="T37" fmla="*/ 37936 h 58"/>
                <a:gd name="T38" fmla="*/ 184638 w 78"/>
                <a:gd name="T39" fmla="*/ 20692 h 58"/>
                <a:gd name="T40" fmla="*/ 188058 w 78"/>
                <a:gd name="T41" fmla="*/ 13795 h 58"/>
                <a:gd name="T42" fmla="*/ 242765 w 78"/>
                <a:gd name="T43" fmla="*/ 13795 h 58"/>
                <a:gd name="T44" fmla="*/ 249604 w 78"/>
                <a:gd name="T45" fmla="*/ 20692 h 58"/>
                <a:gd name="T46" fmla="*/ 249604 w 78"/>
                <a:gd name="T47" fmla="*/ 75872 h 5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8" h="58">
                  <a:moveTo>
                    <a:pt x="78" y="58"/>
                  </a:moveTo>
                  <a:cubicBezTo>
                    <a:pt x="0" y="58"/>
                    <a:pt x="0" y="58"/>
                    <a:pt x="0" y="58"/>
                  </a:cubicBezTo>
                  <a:cubicBezTo>
                    <a:pt x="0" y="0"/>
                    <a:pt x="0" y="0"/>
                    <a:pt x="0" y="0"/>
                  </a:cubicBezTo>
                  <a:cubicBezTo>
                    <a:pt x="5" y="0"/>
                    <a:pt x="5" y="0"/>
                    <a:pt x="5" y="0"/>
                  </a:cubicBezTo>
                  <a:cubicBezTo>
                    <a:pt x="5" y="53"/>
                    <a:pt x="5" y="53"/>
                    <a:pt x="5" y="53"/>
                  </a:cubicBezTo>
                  <a:cubicBezTo>
                    <a:pt x="78" y="53"/>
                    <a:pt x="78" y="53"/>
                    <a:pt x="78" y="53"/>
                  </a:cubicBezTo>
                  <a:lnTo>
                    <a:pt x="78" y="58"/>
                  </a:lnTo>
                  <a:close/>
                  <a:moveTo>
                    <a:pt x="73" y="22"/>
                  </a:moveTo>
                  <a:cubicBezTo>
                    <a:pt x="73" y="23"/>
                    <a:pt x="71" y="24"/>
                    <a:pt x="71" y="23"/>
                  </a:cubicBezTo>
                  <a:cubicBezTo>
                    <a:pt x="66" y="18"/>
                    <a:pt x="66" y="18"/>
                    <a:pt x="66" y="18"/>
                  </a:cubicBezTo>
                  <a:cubicBezTo>
                    <a:pt x="42" y="42"/>
                    <a:pt x="42" y="42"/>
                    <a:pt x="42" y="42"/>
                  </a:cubicBezTo>
                  <a:cubicBezTo>
                    <a:pt x="41" y="43"/>
                    <a:pt x="41" y="43"/>
                    <a:pt x="40" y="42"/>
                  </a:cubicBezTo>
                  <a:cubicBezTo>
                    <a:pt x="31" y="34"/>
                    <a:pt x="31" y="34"/>
                    <a:pt x="31" y="34"/>
                  </a:cubicBezTo>
                  <a:cubicBezTo>
                    <a:pt x="16" y="49"/>
                    <a:pt x="16" y="49"/>
                    <a:pt x="16" y="49"/>
                  </a:cubicBezTo>
                  <a:cubicBezTo>
                    <a:pt x="8" y="42"/>
                    <a:pt x="8" y="42"/>
                    <a:pt x="8" y="42"/>
                  </a:cubicBezTo>
                  <a:cubicBezTo>
                    <a:pt x="30" y="20"/>
                    <a:pt x="30" y="20"/>
                    <a:pt x="30" y="20"/>
                  </a:cubicBezTo>
                  <a:cubicBezTo>
                    <a:pt x="31" y="19"/>
                    <a:pt x="32" y="19"/>
                    <a:pt x="32" y="20"/>
                  </a:cubicBezTo>
                  <a:cubicBezTo>
                    <a:pt x="41" y="29"/>
                    <a:pt x="41" y="29"/>
                    <a:pt x="41" y="29"/>
                  </a:cubicBezTo>
                  <a:cubicBezTo>
                    <a:pt x="59" y="11"/>
                    <a:pt x="59" y="11"/>
                    <a:pt x="59" y="11"/>
                  </a:cubicBezTo>
                  <a:cubicBezTo>
                    <a:pt x="54" y="6"/>
                    <a:pt x="54" y="6"/>
                    <a:pt x="54" y="6"/>
                  </a:cubicBezTo>
                  <a:cubicBezTo>
                    <a:pt x="53" y="6"/>
                    <a:pt x="54" y="4"/>
                    <a:pt x="55" y="4"/>
                  </a:cubicBezTo>
                  <a:cubicBezTo>
                    <a:pt x="71" y="4"/>
                    <a:pt x="71" y="4"/>
                    <a:pt x="71" y="4"/>
                  </a:cubicBezTo>
                  <a:cubicBezTo>
                    <a:pt x="72" y="4"/>
                    <a:pt x="73" y="5"/>
                    <a:pt x="73" y="6"/>
                  </a:cubicBezTo>
                  <a:lnTo>
                    <a:pt x="73" y="22"/>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grpSp>
      <p:grpSp>
        <p:nvGrpSpPr>
          <p:cNvPr id="2" name="Group 1"/>
          <p:cNvGrpSpPr>
            <a:grpSpLocks noChangeAspect="1"/>
          </p:cNvGrpSpPr>
          <p:nvPr/>
        </p:nvGrpSpPr>
        <p:grpSpPr>
          <a:xfrm>
            <a:off x="964674" y="1349532"/>
            <a:ext cx="548498" cy="548640"/>
            <a:chOff x="685800" y="1349532"/>
            <a:chExt cx="612458" cy="612617"/>
          </a:xfrm>
        </p:grpSpPr>
        <p:sp>
          <p:nvSpPr>
            <p:cNvPr id="26" name="Oval 25"/>
            <p:cNvSpPr>
              <a:spLocks noChangeAspect="1"/>
            </p:cNvSpPr>
            <p:nvPr/>
          </p:nvSpPr>
          <p:spPr>
            <a:xfrm rot="5400000">
              <a:off x="685720" y="1349612"/>
              <a:ext cx="612617" cy="612458"/>
            </a:xfrm>
            <a:prstGeom prst="ellipse">
              <a:avLst/>
            </a:prstGeom>
            <a:solidFill>
              <a:schemeClr val="accent1">
                <a:lumMod val="60000"/>
                <a:lumOff val="40000"/>
              </a:schemeClr>
            </a:solidFill>
            <a:ln w="158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67">
                <a:solidFill>
                  <a:schemeClr val="bg1"/>
                </a:solidFill>
                <a:latin typeface="NettoOT" panose="020B0504020101010102" pitchFamily="34" charset="0"/>
                <a:cs typeface="NettoOT" panose="020B0504020101010102" pitchFamily="34" charset="0"/>
              </a:endParaRPr>
            </a:p>
          </p:txBody>
        </p:sp>
        <p:sp>
          <p:nvSpPr>
            <p:cNvPr id="50" name="Freeform 162"/>
            <p:cNvSpPr>
              <a:spLocks noChangeArrowheads="1"/>
            </p:cNvSpPr>
            <p:nvPr/>
          </p:nvSpPr>
          <p:spPr bwMode="auto">
            <a:xfrm>
              <a:off x="847302" y="1514810"/>
              <a:ext cx="304800" cy="268941"/>
            </a:xfrm>
            <a:custGeom>
              <a:avLst/>
              <a:gdLst>
                <a:gd name="T0" fmla="*/ 572 w 601"/>
                <a:gd name="T1" fmla="*/ 530 h 531"/>
                <a:gd name="T2" fmla="*/ 572 w 601"/>
                <a:gd name="T3" fmla="*/ 530 h 531"/>
                <a:gd name="T4" fmla="*/ 28 w 601"/>
                <a:gd name="T5" fmla="*/ 530 h 531"/>
                <a:gd name="T6" fmla="*/ 0 w 601"/>
                <a:gd name="T7" fmla="*/ 502 h 531"/>
                <a:gd name="T8" fmla="*/ 0 w 601"/>
                <a:gd name="T9" fmla="*/ 28 h 531"/>
                <a:gd name="T10" fmla="*/ 28 w 601"/>
                <a:gd name="T11" fmla="*/ 0 h 531"/>
                <a:gd name="T12" fmla="*/ 572 w 601"/>
                <a:gd name="T13" fmla="*/ 0 h 531"/>
                <a:gd name="T14" fmla="*/ 600 w 601"/>
                <a:gd name="T15" fmla="*/ 28 h 531"/>
                <a:gd name="T16" fmla="*/ 600 w 601"/>
                <a:gd name="T17" fmla="*/ 502 h 531"/>
                <a:gd name="T18" fmla="*/ 572 w 601"/>
                <a:gd name="T19" fmla="*/ 530 h 531"/>
                <a:gd name="T20" fmla="*/ 56 w 601"/>
                <a:gd name="T21" fmla="*/ 28 h 531"/>
                <a:gd name="T22" fmla="*/ 56 w 601"/>
                <a:gd name="T23" fmla="*/ 28 h 531"/>
                <a:gd name="T24" fmla="*/ 28 w 601"/>
                <a:gd name="T25" fmla="*/ 57 h 531"/>
                <a:gd name="T26" fmla="*/ 56 w 601"/>
                <a:gd name="T27" fmla="*/ 85 h 531"/>
                <a:gd name="T28" fmla="*/ 84 w 601"/>
                <a:gd name="T29" fmla="*/ 57 h 531"/>
                <a:gd name="T30" fmla="*/ 56 w 601"/>
                <a:gd name="T31" fmla="*/ 28 h 531"/>
                <a:gd name="T32" fmla="*/ 141 w 601"/>
                <a:gd name="T33" fmla="*/ 28 h 531"/>
                <a:gd name="T34" fmla="*/ 141 w 601"/>
                <a:gd name="T35" fmla="*/ 28 h 531"/>
                <a:gd name="T36" fmla="*/ 113 w 601"/>
                <a:gd name="T37" fmla="*/ 57 h 531"/>
                <a:gd name="T38" fmla="*/ 141 w 601"/>
                <a:gd name="T39" fmla="*/ 85 h 531"/>
                <a:gd name="T40" fmla="*/ 169 w 601"/>
                <a:gd name="T41" fmla="*/ 57 h 531"/>
                <a:gd name="T42" fmla="*/ 141 w 601"/>
                <a:gd name="T43" fmla="*/ 28 h 531"/>
                <a:gd name="T44" fmla="*/ 226 w 601"/>
                <a:gd name="T45" fmla="*/ 28 h 531"/>
                <a:gd name="T46" fmla="*/ 226 w 601"/>
                <a:gd name="T47" fmla="*/ 28 h 531"/>
                <a:gd name="T48" fmla="*/ 197 w 601"/>
                <a:gd name="T49" fmla="*/ 57 h 531"/>
                <a:gd name="T50" fmla="*/ 226 w 601"/>
                <a:gd name="T51" fmla="*/ 85 h 531"/>
                <a:gd name="T52" fmla="*/ 254 w 601"/>
                <a:gd name="T53" fmla="*/ 57 h 531"/>
                <a:gd name="T54" fmla="*/ 226 w 601"/>
                <a:gd name="T55" fmla="*/ 28 h 531"/>
                <a:gd name="T56" fmla="*/ 572 w 601"/>
                <a:gd name="T57" fmla="*/ 113 h 531"/>
                <a:gd name="T58" fmla="*/ 572 w 601"/>
                <a:gd name="T59" fmla="*/ 113 h 531"/>
                <a:gd name="T60" fmla="*/ 544 w 601"/>
                <a:gd name="T61" fmla="*/ 113 h 531"/>
                <a:gd name="T62" fmla="*/ 56 w 601"/>
                <a:gd name="T63" fmla="*/ 113 h 531"/>
                <a:gd name="T64" fmla="*/ 28 w 601"/>
                <a:gd name="T65" fmla="*/ 113 h 531"/>
                <a:gd name="T66" fmla="*/ 28 w 601"/>
                <a:gd name="T67" fmla="*/ 502 h 531"/>
                <a:gd name="T68" fmla="*/ 572 w 601"/>
                <a:gd name="T69" fmla="*/ 502 h 531"/>
                <a:gd name="T70" fmla="*/ 572 w 601"/>
                <a:gd name="T71" fmla="*/ 113 h 531"/>
                <a:gd name="T72" fmla="*/ 219 w 601"/>
                <a:gd name="T73" fmla="*/ 283 h 531"/>
                <a:gd name="T74" fmla="*/ 219 w 601"/>
                <a:gd name="T75" fmla="*/ 283 h 531"/>
                <a:gd name="T76" fmla="*/ 233 w 601"/>
                <a:gd name="T77" fmla="*/ 297 h 531"/>
                <a:gd name="T78" fmla="*/ 233 w 601"/>
                <a:gd name="T79" fmla="*/ 297 h 531"/>
                <a:gd name="T80" fmla="*/ 275 w 601"/>
                <a:gd name="T81" fmla="*/ 332 h 531"/>
                <a:gd name="T82" fmla="*/ 367 w 601"/>
                <a:gd name="T83" fmla="*/ 241 h 531"/>
                <a:gd name="T84" fmla="*/ 367 w 601"/>
                <a:gd name="T85" fmla="*/ 241 h 531"/>
                <a:gd name="T86" fmla="*/ 388 w 601"/>
                <a:gd name="T87" fmla="*/ 226 h 531"/>
                <a:gd name="T88" fmla="*/ 417 w 601"/>
                <a:gd name="T89" fmla="*/ 255 h 531"/>
                <a:gd name="T90" fmla="*/ 402 w 601"/>
                <a:gd name="T91" fmla="*/ 276 h 531"/>
                <a:gd name="T92" fmla="*/ 402 w 601"/>
                <a:gd name="T93" fmla="*/ 276 h 531"/>
                <a:gd name="T94" fmla="*/ 289 w 601"/>
                <a:gd name="T95" fmla="*/ 389 h 531"/>
                <a:gd name="T96" fmla="*/ 289 w 601"/>
                <a:gd name="T97" fmla="*/ 389 h 531"/>
                <a:gd name="T98" fmla="*/ 275 w 601"/>
                <a:gd name="T99" fmla="*/ 396 h 531"/>
                <a:gd name="T100" fmla="*/ 254 w 601"/>
                <a:gd name="T101" fmla="*/ 389 h 531"/>
                <a:gd name="T102" fmla="*/ 254 w 601"/>
                <a:gd name="T103" fmla="*/ 389 h 531"/>
                <a:gd name="T104" fmla="*/ 197 w 601"/>
                <a:gd name="T105" fmla="*/ 332 h 531"/>
                <a:gd name="T106" fmla="*/ 197 w 601"/>
                <a:gd name="T107" fmla="*/ 332 h 531"/>
                <a:gd name="T108" fmla="*/ 190 w 601"/>
                <a:gd name="T109" fmla="*/ 311 h 531"/>
                <a:gd name="T110" fmla="*/ 219 w 601"/>
                <a:gd name="T111" fmla="*/ 283 h 5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601" h="531">
                  <a:moveTo>
                    <a:pt x="572" y="530"/>
                  </a:moveTo>
                  <a:lnTo>
                    <a:pt x="572" y="530"/>
                  </a:lnTo>
                  <a:cubicBezTo>
                    <a:pt x="28" y="530"/>
                    <a:pt x="28" y="530"/>
                    <a:pt x="28" y="530"/>
                  </a:cubicBezTo>
                  <a:cubicBezTo>
                    <a:pt x="14" y="530"/>
                    <a:pt x="0" y="516"/>
                    <a:pt x="0" y="502"/>
                  </a:cubicBezTo>
                  <a:cubicBezTo>
                    <a:pt x="0" y="28"/>
                    <a:pt x="0" y="28"/>
                    <a:pt x="0" y="28"/>
                  </a:cubicBezTo>
                  <a:cubicBezTo>
                    <a:pt x="0" y="14"/>
                    <a:pt x="14" y="0"/>
                    <a:pt x="28" y="0"/>
                  </a:cubicBezTo>
                  <a:cubicBezTo>
                    <a:pt x="572" y="0"/>
                    <a:pt x="572" y="0"/>
                    <a:pt x="572" y="0"/>
                  </a:cubicBezTo>
                  <a:cubicBezTo>
                    <a:pt x="593" y="0"/>
                    <a:pt x="600" y="14"/>
                    <a:pt x="600" y="28"/>
                  </a:cubicBezTo>
                  <a:cubicBezTo>
                    <a:pt x="600" y="502"/>
                    <a:pt x="600" y="502"/>
                    <a:pt x="600" y="502"/>
                  </a:cubicBezTo>
                  <a:cubicBezTo>
                    <a:pt x="600" y="516"/>
                    <a:pt x="593" y="530"/>
                    <a:pt x="572" y="530"/>
                  </a:cubicBezTo>
                  <a:close/>
                  <a:moveTo>
                    <a:pt x="56" y="28"/>
                  </a:moveTo>
                  <a:lnTo>
                    <a:pt x="56" y="28"/>
                  </a:lnTo>
                  <a:cubicBezTo>
                    <a:pt x="42" y="28"/>
                    <a:pt x="28" y="43"/>
                    <a:pt x="28" y="57"/>
                  </a:cubicBezTo>
                  <a:cubicBezTo>
                    <a:pt x="28" y="78"/>
                    <a:pt x="42" y="85"/>
                    <a:pt x="56" y="85"/>
                  </a:cubicBezTo>
                  <a:cubicBezTo>
                    <a:pt x="70" y="85"/>
                    <a:pt x="84" y="78"/>
                    <a:pt x="84" y="57"/>
                  </a:cubicBezTo>
                  <a:cubicBezTo>
                    <a:pt x="84" y="43"/>
                    <a:pt x="70" y="28"/>
                    <a:pt x="56" y="28"/>
                  </a:cubicBezTo>
                  <a:close/>
                  <a:moveTo>
                    <a:pt x="141" y="28"/>
                  </a:moveTo>
                  <a:lnTo>
                    <a:pt x="141" y="28"/>
                  </a:lnTo>
                  <a:cubicBezTo>
                    <a:pt x="127" y="28"/>
                    <a:pt x="113" y="43"/>
                    <a:pt x="113" y="57"/>
                  </a:cubicBezTo>
                  <a:cubicBezTo>
                    <a:pt x="113" y="78"/>
                    <a:pt x="127" y="85"/>
                    <a:pt x="141" y="85"/>
                  </a:cubicBezTo>
                  <a:cubicBezTo>
                    <a:pt x="155" y="85"/>
                    <a:pt x="169" y="78"/>
                    <a:pt x="169" y="57"/>
                  </a:cubicBezTo>
                  <a:cubicBezTo>
                    <a:pt x="169" y="43"/>
                    <a:pt x="155" y="28"/>
                    <a:pt x="141" y="28"/>
                  </a:cubicBezTo>
                  <a:close/>
                  <a:moveTo>
                    <a:pt x="226" y="28"/>
                  </a:moveTo>
                  <a:lnTo>
                    <a:pt x="226" y="28"/>
                  </a:lnTo>
                  <a:cubicBezTo>
                    <a:pt x="212" y="28"/>
                    <a:pt x="197" y="43"/>
                    <a:pt x="197" y="57"/>
                  </a:cubicBezTo>
                  <a:cubicBezTo>
                    <a:pt x="197" y="78"/>
                    <a:pt x="212" y="85"/>
                    <a:pt x="226" y="85"/>
                  </a:cubicBezTo>
                  <a:cubicBezTo>
                    <a:pt x="240" y="85"/>
                    <a:pt x="254" y="78"/>
                    <a:pt x="254" y="57"/>
                  </a:cubicBezTo>
                  <a:cubicBezTo>
                    <a:pt x="254" y="43"/>
                    <a:pt x="240" y="28"/>
                    <a:pt x="226" y="28"/>
                  </a:cubicBezTo>
                  <a:close/>
                  <a:moveTo>
                    <a:pt x="572" y="113"/>
                  </a:moveTo>
                  <a:lnTo>
                    <a:pt x="572" y="113"/>
                  </a:lnTo>
                  <a:cubicBezTo>
                    <a:pt x="544" y="113"/>
                    <a:pt x="544" y="113"/>
                    <a:pt x="544" y="113"/>
                  </a:cubicBezTo>
                  <a:cubicBezTo>
                    <a:pt x="56" y="113"/>
                    <a:pt x="56" y="113"/>
                    <a:pt x="56" y="113"/>
                  </a:cubicBezTo>
                  <a:cubicBezTo>
                    <a:pt x="28" y="113"/>
                    <a:pt x="28" y="113"/>
                    <a:pt x="28" y="113"/>
                  </a:cubicBezTo>
                  <a:cubicBezTo>
                    <a:pt x="28" y="502"/>
                    <a:pt x="28" y="502"/>
                    <a:pt x="28" y="502"/>
                  </a:cubicBezTo>
                  <a:cubicBezTo>
                    <a:pt x="572" y="502"/>
                    <a:pt x="572" y="502"/>
                    <a:pt x="572" y="502"/>
                  </a:cubicBezTo>
                  <a:lnTo>
                    <a:pt x="572" y="113"/>
                  </a:lnTo>
                  <a:close/>
                  <a:moveTo>
                    <a:pt x="219" y="283"/>
                  </a:moveTo>
                  <a:lnTo>
                    <a:pt x="219" y="283"/>
                  </a:lnTo>
                  <a:cubicBezTo>
                    <a:pt x="226" y="283"/>
                    <a:pt x="233" y="290"/>
                    <a:pt x="233" y="297"/>
                  </a:cubicBezTo>
                  <a:lnTo>
                    <a:pt x="233" y="297"/>
                  </a:lnTo>
                  <a:cubicBezTo>
                    <a:pt x="275" y="332"/>
                    <a:pt x="275" y="332"/>
                    <a:pt x="275" y="332"/>
                  </a:cubicBezTo>
                  <a:cubicBezTo>
                    <a:pt x="367" y="241"/>
                    <a:pt x="367" y="241"/>
                    <a:pt x="367" y="241"/>
                  </a:cubicBezTo>
                  <a:lnTo>
                    <a:pt x="367" y="241"/>
                  </a:lnTo>
                  <a:cubicBezTo>
                    <a:pt x="374" y="234"/>
                    <a:pt x="381" y="226"/>
                    <a:pt x="388" y="226"/>
                  </a:cubicBezTo>
                  <a:cubicBezTo>
                    <a:pt x="402" y="226"/>
                    <a:pt x="417" y="241"/>
                    <a:pt x="417" y="255"/>
                  </a:cubicBezTo>
                  <a:cubicBezTo>
                    <a:pt x="417" y="262"/>
                    <a:pt x="410" y="269"/>
                    <a:pt x="402" y="276"/>
                  </a:cubicBezTo>
                  <a:lnTo>
                    <a:pt x="402" y="276"/>
                  </a:lnTo>
                  <a:cubicBezTo>
                    <a:pt x="289" y="389"/>
                    <a:pt x="289" y="389"/>
                    <a:pt x="289" y="389"/>
                  </a:cubicBezTo>
                  <a:lnTo>
                    <a:pt x="289" y="389"/>
                  </a:lnTo>
                  <a:cubicBezTo>
                    <a:pt x="289" y="396"/>
                    <a:pt x="282" y="396"/>
                    <a:pt x="275" y="396"/>
                  </a:cubicBezTo>
                  <a:cubicBezTo>
                    <a:pt x="268" y="396"/>
                    <a:pt x="261" y="396"/>
                    <a:pt x="254" y="389"/>
                  </a:cubicBezTo>
                  <a:lnTo>
                    <a:pt x="254" y="389"/>
                  </a:lnTo>
                  <a:cubicBezTo>
                    <a:pt x="197" y="332"/>
                    <a:pt x="197" y="332"/>
                    <a:pt x="197" y="332"/>
                  </a:cubicBezTo>
                  <a:lnTo>
                    <a:pt x="197" y="332"/>
                  </a:lnTo>
                  <a:cubicBezTo>
                    <a:pt x="190" y="325"/>
                    <a:pt x="190" y="318"/>
                    <a:pt x="190" y="311"/>
                  </a:cubicBezTo>
                  <a:cubicBezTo>
                    <a:pt x="190" y="297"/>
                    <a:pt x="197" y="283"/>
                    <a:pt x="219" y="283"/>
                  </a:cubicBezTo>
                  <a:close/>
                </a:path>
              </a:pathLst>
            </a:custGeom>
            <a:solidFill>
              <a:srgbClr val="FFFFFF"/>
            </a:solid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fontAlgn="auto">
                <a:spcBef>
                  <a:spcPts val="0"/>
                </a:spcBef>
                <a:spcAft>
                  <a:spcPts val="0"/>
                </a:spcAft>
                <a:defRPr/>
              </a:pPr>
              <a:endParaRPr lang="en-US">
                <a:latin typeface="+mn-lt"/>
                <a:ea typeface="+mn-ea"/>
                <a:cs typeface="+mn-cs"/>
              </a:endParaRPr>
            </a:p>
          </p:txBody>
        </p:sp>
      </p:grpSp>
      <p:grpSp>
        <p:nvGrpSpPr>
          <p:cNvPr id="5" name="Group 4"/>
          <p:cNvGrpSpPr>
            <a:grpSpLocks noChangeAspect="1"/>
          </p:cNvGrpSpPr>
          <p:nvPr/>
        </p:nvGrpSpPr>
        <p:grpSpPr>
          <a:xfrm>
            <a:off x="964674" y="3787932"/>
            <a:ext cx="548498" cy="548640"/>
            <a:chOff x="712828" y="3787932"/>
            <a:chExt cx="612458" cy="612617"/>
          </a:xfrm>
        </p:grpSpPr>
        <p:sp>
          <p:nvSpPr>
            <p:cNvPr id="41" name="Oval 40"/>
            <p:cNvSpPr/>
            <p:nvPr/>
          </p:nvSpPr>
          <p:spPr>
            <a:xfrm rot="5400000">
              <a:off x="712748" y="3788012"/>
              <a:ext cx="612617" cy="612458"/>
            </a:xfrm>
            <a:prstGeom prst="ellipse">
              <a:avLst/>
            </a:prstGeom>
            <a:solidFill>
              <a:schemeClr val="accent2">
                <a:lumMod val="75000"/>
              </a:schemeClr>
            </a:solidFill>
            <a:ln w="158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867">
                <a:solidFill>
                  <a:schemeClr val="bg1"/>
                </a:solidFill>
                <a:latin typeface="NettoOT" panose="020B0504020101010102" pitchFamily="34" charset="0"/>
                <a:cs typeface="NettoOT" panose="020B0504020101010102" pitchFamily="34" charset="0"/>
              </a:endParaRPr>
            </a:p>
          </p:txBody>
        </p:sp>
        <p:sp>
          <p:nvSpPr>
            <p:cNvPr id="51" name="Freeform 219"/>
            <p:cNvSpPr>
              <a:spLocks noEditPoints="1"/>
            </p:cNvSpPr>
            <p:nvPr/>
          </p:nvSpPr>
          <p:spPr bwMode="auto">
            <a:xfrm>
              <a:off x="889675" y="4086395"/>
              <a:ext cx="243847" cy="189106"/>
            </a:xfrm>
            <a:custGeom>
              <a:avLst/>
              <a:gdLst>
                <a:gd name="T0" fmla="*/ 27454 w 68"/>
                <a:gd name="T1" fmla="*/ 51219 h 53"/>
                <a:gd name="T2" fmla="*/ 0 w 68"/>
                <a:gd name="T3" fmla="*/ 23902 h 53"/>
                <a:gd name="T4" fmla="*/ 27454 w 68"/>
                <a:gd name="T5" fmla="*/ 0 h 53"/>
                <a:gd name="T6" fmla="*/ 51477 w 68"/>
                <a:gd name="T7" fmla="*/ 23902 h 53"/>
                <a:gd name="T8" fmla="*/ 27454 w 68"/>
                <a:gd name="T9" fmla="*/ 51219 h 53"/>
                <a:gd name="T10" fmla="*/ 27454 w 68"/>
                <a:gd name="T11" fmla="*/ 116097 h 53"/>
                <a:gd name="T12" fmla="*/ 0 w 68"/>
                <a:gd name="T13" fmla="*/ 92195 h 53"/>
                <a:gd name="T14" fmla="*/ 27454 w 68"/>
                <a:gd name="T15" fmla="*/ 64878 h 53"/>
                <a:gd name="T16" fmla="*/ 51477 w 68"/>
                <a:gd name="T17" fmla="*/ 92195 h 53"/>
                <a:gd name="T18" fmla="*/ 27454 w 68"/>
                <a:gd name="T19" fmla="*/ 116097 h 53"/>
                <a:gd name="T20" fmla="*/ 27454 w 68"/>
                <a:gd name="T21" fmla="*/ 180975 h 53"/>
                <a:gd name="T22" fmla="*/ 0 w 68"/>
                <a:gd name="T23" fmla="*/ 157073 h 53"/>
                <a:gd name="T24" fmla="*/ 27454 w 68"/>
                <a:gd name="T25" fmla="*/ 133170 h 53"/>
                <a:gd name="T26" fmla="*/ 51477 w 68"/>
                <a:gd name="T27" fmla="*/ 157073 h 53"/>
                <a:gd name="T28" fmla="*/ 27454 w 68"/>
                <a:gd name="T29" fmla="*/ 180975 h 53"/>
                <a:gd name="T30" fmla="*/ 233362 w 68"/>
                <a:gd name="T31" fmla="*/ 37561 h 53"/>
                <a:gd name="T32" fmla="*/ 229930 w 68"/>
                <a:gd name="T33" fmla="*/ 40975 h 53"/>
                <a:gd name="T34" fmla="*/ 72068 w 68"/>
                <a:gd name="T35" fmla="*/ 40975 h 53"/>
                <a:gd name="T36" fmla="*/ 68636 w 68"/>
                <a:gd name="T37" fmla="*/ 37561 h 53"/>
                <a:gd name="T38" fmla="*/ 68636 w 68"/>
                <a:gd name="T39" fmla="*/ 13658 h 53"/>
                <a:gd name="T40" fmla="*/ 72068 w 68"/>
                <a:gd name="T41" fmla="*/ 6829 h 53"/>
                <a:gd name="T42" fmla="*/ 229930 w 68"/>
                <a:gd name="T43" fmla="*/ 6829 h 53"/>
                <a:gd name="T44" fmla="*/ 233362 w 68"/>
                <a:gd name="T45" fmla="*/ 13658 h 53"/>
                <a:gd name="T46" fmla="*/ 233362 w 68"/>
                <a:gd name="T47" fmla="*/ 37561 h 53"/>
                <a:gd name="T48" fmla="*/ 233362 w 68"/>
                <a:gd name="T49" fmla="*/ 102439 h 53"/>
                <a:gd name="T50" fmla="*/ 229930 w 68"/>
                <a:gd name="T51" fmla="*/ 109268 h 53"/>
                <a:gd name="T52" fmla="*/ 72068 w 68"/>
                <a:gd name="T53" fmla="*/ 109268 h 53"/>
                <a:gd name="T54" fmla="*/ 68636 w 68"/>
                <a:gd name="T55" fmla="*/ 102439 h 53"/>
                <a:gd name="T56" fmla="*/ 68636 w 68"/>
                <a:gd name="T57" fmla="*/ 78536 h 53"/>
                <a:gd name="T58" fmla="*/ 72068 w 68"/>
                <a:gd name="T59" fmla="*/ 75122 h 53"/>
                <a:gd name="T60" fmla="*/ 229930 w 68"/>
                <a:gd name="T61" fmla="*/ 75122 h 53"/>
                <a:gd name="T62" fmla="*/ 233362 w 68"/>
                <a:gd name="T63" fmla="*/ 78536 h 53"/>
                <a:gd name="T64" fmla="*/ 233362 w 68"/>
                <a:gd name="T65" fmla="*/ 102439 h 53"/>
                <a:gd name="T66" fmla="*/ 233362 w 68"/>
                <a:gd name="T67" fmla="*/ 170731 h 53"/>
                <a:gd name="T68" fmla="*/ 229930 w 68"/>
                <a:gd name="T69" fmla="*/ 174146 h 53"/>
                <a:gd name="T70" fmla="*/ 72068 w 68"/>
                <a:gd name="T71" fmla="*/ 174146 h 53"/>
                <a:gd name="T72" fmla="*/ 68636 w 68"/>
                <a:gd name="T73" fmla="*/ 170731 h 53"/>
                <a:gd name="T74" fmla="*/ 68636 w 68"/>
                <a:gd name="T75" fmla="*/ 143414 h 53"/>
                <a:gd name="T76" fmla="*/ 72068 w 68"/>
                <a:gd name="T77" fmla="*/ 140000 h 53"/>
                <a:gd name="T78" fmla="*/ 229930 w 68"/>
                <a:gd name="T79" fmla="*/ 140000 h 53"/>
                <a:gd name="T80" fmla="*/ 233362 w 68"/>
                <a:gd name="T81" fmla="*/ 143414 h 53"/>
                <a:gd name="T82" fmla="*/ 233362 w 68"/>
                <a:gd name="T83" fmla="*/ 170731 h 5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68" h="53">
                  <a:moveTo>
                    <a:pt x="8" y="15"/>
                  </a:moveTo>
                  <a:cubicBezTo>
                    <a:pt x="4" y="15"/>
                    <a:pt x="0" y="11"/>
                    <a:pt x="0" y="7"/>
                  </a:cubicBezTo>
                  <a:cubicBezTo>
                    <a:pt x="0" y="3"/>
                    <a:pt x="4" y="0"/>
                    <a:pt x="8" y="0"/>
                  </a:cubicBezTo>
                  <a:cubicBezTo>
                    <a:pt x="12" y="0"/>
                    <a:pt x="15" y="3"/>
                    <a:pt x="15" y="7"/>
                  </a:cubicBezTo>
                  <a:cubicBezTo>
                    <a:pt x="15" y="11"/>
                    <a:pt x="12" y="15"/>
                    <a:pt x="8" y="15"/>
                  </a:cubicBezTo>
                  <a:close/>
                  <a:moveTo>
                    <a:pt x="8" y="34"/>
                  </a:moveTo>
                  <a:cubicBezTo>
                    <a:pt x="4" y="34"/>
                    <a:pt x="0" y="31"/>
                    <a:pt x="0" y="27"/>
                  </a:cubicBezTo>
                  <a:cubicBezTo>
                    <a:pt x="0" y="23"/>
                    <a:pt x="4" y="19"/>
                    <a:pt x="8" y="19"/>
                  </a:cubicBezTo>
                  <a:cubicBezTo>
                    <a:pt x="12" y="19"/>
                    <a:pt x="15" y="23"/>
                    <a:pt x="15" y="27"/>
                  </a:cubicBezTo>
                  <a:cubicBezTo>
                    <a:pt x="15" y="31"/>
                    <a:pt x="12" y="34"/>
                    <a:pt x="8" y="34"/>
                  </a:cubicBezTo>
                  <a:close/>
                  <a:moveTo>
                    <a:pt x="8" y="53"/>
                  </a:moveTo>
                  <a:cubicBezTo>
                    <a:pt x="4" y="53"/>
                    <a:pt x="0" y="50"/>
                    <a:pt x="0" y="46"/>
                  </a:cubicBezTo>
                  <a:cubicBezTo>
                    <a:pt x="0" y="42"/>
                    <a:pt x="4" y="39"/>
                    <a:pt x="8" y="39"/>
                  </a:cubicBezTo>
                  <a:cubicBezTo>
                    <a:pt x="12" y="39"/>
                    <a:pt x="15" y="42"/>
                    <a:pt x="15" y="46"/>
                  </a:cubicBezTo>
                  <a:cubicBezTo>
                    <a:pt x="15" y="50"/>
                    <a:pt x="12" y="53"/>
                    <a:pt x="8" y="53"/>
                  </a:cubicBezTo>
                  <a:close/>
                  <a:moveTo>
                    <a:pt x="68" y="11"/>
                  </a:moveTo>
                  <a:cubicBezTo>
                    <a:pt x="68" y="12"/>
                    <a:pt x="68" y="12"/>
                    <a:pt x="67" y="12"/>
                  </a:cubicBezTo>
                  <a:cubicBezTo>
                    <a:pt x="21" y="12"/>
                    <a:pt x="21" y="12"/>
                    <a:pt x="21" y="12"/>
                  </a:cubicBezTo>
                  <a:cubicBezTo>
                    <a:pt x="20" y="12"/>
                    <a:pt x="20" y="12"/>
                    <a:pt x="20" y="11"/>
                  </a:cubicBezTo>
                  <a:cubicBezTo>
                    <a:pt x="20" y="4"/>
                    <a:pt x="20" y="4"/>
                    <a:pt x="20" y="4"/>
                  </a:cubicBezTo>
                  <a:cubicBezTo>
                    <a:pt x="20" y="3"/>
                    <a:pt x="20" y="2"/>
                    <a:pt x="21" y="2"/>
                  </a:cubicBezTo>
                  <a:cubicBezTo>
                    <a:pt x="67" y="2"/>
                    <a:pt x="67" y="2"/>
                    <a:pt x="67" y="2"/>
                  </a:cubicBezTo>
                  <a:cubicBezTo>
                    <a:pt x="68" y="2"/>
                    <a:pt x="68" y="3"/>
                    <a:pt x="68" y="4"/>
                  </a:cubicBezTo>
                  <a:lnTo>
                    <a:pt x="68" y="11"/>
                  </a:lnTo>
                  <a:close/>
                  <a:moveTo>
                    <a:pt x="68" y="30"/>
                  </a:moveTo>
                  <a:cubicBezTo>
                    <a:pt x="68" y="31"/>
                    <a:pt x="68" y="32"/>
                    <a:pt x="67" y="32"/>
                  </a:cubicBezTo>
                  <a:cubicBezTo>
                    <a:pt x="21" y="32"/>
                    <a:pt x="21" y="32"/>
                    <a:pt x="21" y="32"/>
                  </a:cubicBezTo>
                  <a:cubicBezTo>
                    <a:pt x="20" y="32"/>
                    <a:pt x="20" y="31"/>
                    <a:pt x="20" y="30"/>
                  </a:cubicBezTo>
                  <a:cubicBezTo>
                    <a:pt x="20" y="23"/>
                    <a:pt x="20" y="23"/>
                    <a:pt x="20" y="23"/>
                  </a:cubicBezTo>
                  <a:cubicBezTo>
                    <a:pt x="20" y="22"/>
                    <a:pt x="20" y="22"/>
                    <a:pt x="21" y="22"/>
                  </a:cubicBezTo>
                  <a:cubicBezTo>
                    <a:pt x="67" y="22"/>
                    <a:pt x="67" y="22"/>
                    <a:pt x="67" y="22"/>
                  </a:cubicBezTo>
                  <a:cubicBezTo>
                    <a:pt x="68" y="22"/>
                    <a:pt x="68" y="22"/>
                    <a:pt x="68" y="23"/>
                  </a:cubicBezTo>
                  <a:lnTo>
                    <a:pt x="68" y="30"/>
                  </a:lnTo>
                  <a:close/>
                  <a:moveTo>
                    <a:pt x="68" y="50"/>
                  </a:moveTo>
                  <a:cubicBezTo>
                    <a:pt x="68" y="50"/>
                    <a:pt x="68" y="51"/>
                    <a:pt x="67" y="51"/>
                  </a:cubicBezTo>
                  <a:cubicBezTo>
                    <a:pt x="21" y="51"/>
                    <a:pt x="21" y="51"/>
                    <a:pt x="21" y="51"/>
                  </a:cubicBezTo>
                  <a:cubicBezTo>
                    <a:pt x="20" y="51"/>
                    <a:pt x="20" y="50"/>
                    <a:pt x="20" y="50"/>
                  </a:cubicBezTo>
                  <a:cubicBezTo>
                    <a:pt x="20" y="42"/>
                    <a:pt x="20" y="42"/>
                    <a:pt x="20" y="42"/>
                  </a:cubicBezTo>
                  <a:cubicBezTo>
                    <a:pt x="20" y="42"/>
                    <a:pt x="20" y="41"/>
                    <a:pt x="21" y="41"/>
                  </a:cubicBezTo>
                  <a:cubicBezTo>
                    <a:pt x="67" y="41"/>
                    <a:pt x="67" y="41"/>
                    <a:pt x="67" y="41"/>
                  </a:cubicBezTo>
                  <a:cubicBezTo>
                    <a:pt x="68" y="41"/>
                    <a:pt x="68" y="42"/>
                    <a:pt x="68" y="42"/>
                  </a:cubicBezTo>
                  <a:lnTo>
                    <a:pt x="68" y="50"/>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52" name="Freeform 116"/>
            <p:cNvSpPr>
              <a:spLocks noChangeAspect="1"/>
            </p:cNvSpPr>
            <p:nvPr/>
          </p:nvSpPr>
          <p:spPr bwMode="auto">
            <a:xfrm>
              <a:off x="923879" y="3857289"/>
              <a:ext cx="189953" cy="178942"/>
            </a:xfrm>
            <a:custGeom>
              <a:avLst/>
              <a:gdLst>
                <a:gd name="T0" fmla="*/ 215652 w 64"/>
                <a:gd name="T1" fmla="*/ 85990 h 60"/>
                <a:gd name="T2" fmla="*/ 167729 w 64"/>
                <a:gd name="T3" fmla="*/ 134144 h 60"/>
                <a:gd name="T4" fmla="*/ 177998 w 64"/>
                <a:gd name="T5" fmla="*/ 196056 h 60"/>
                <a:gd name="T6" fmla="*/ 177998 w 64"/>
                <a:gd name="T7" fmla="*/ 199496 h 60"/>
                <a:gd name="T8" fmla="*/ 174575 w 64"/>
                <a:gd name="T9" fmla="*/ 206375 h 60"/>
                <a:gd name="T10" fmla="*/ 167729 w 64"/>
                <a:gd name="T11" fmla="*/ 206375 h 60"/>
                <a:gd name="T12" fmla="*/ 109538 w 64"/>
                <a:gd name="T13" fmla="*/ 175419 h 60"/>
                <a:gd name="T14" fmla="*/ 51346 w 64"/>
                <a:gd name="T15" fmla="*/ 206375 h 60"/>
                <a:gd name="T16" fmla="*/ 44500 w 64"/>
                <a:gd name="T17" fmla="*/ 206375 h 60"/>
                <a:gd name="T18" fmla="*/ 41077 w 64"/>
                <a:gd name="T19" fmla="*/ 199496 h 60"/>
                <a:gd name="T20" fmla="*/ 41077 w 64"/>
                <a:gd name="T21" fmla="*/ 196056 h 60"/>
                <a:gd name="T22" fmla="*/ 51346 w 64"/>
                <a:gd name="T23" fmla="*/ 134144 h 60"/>
                <a:gd name="T24" fmla="*/ 3423 w 64"/>
                <a:gd name="T25" fmla="*/ 85990 h 60"/>
                <a:gd name="T26" fmla="*/ 0 w 64"/>
                <a:gd name="T27" fmla="*/ 79110 h 60"/>
                <a:gd name="T28" fmla="*/ 10269 w 64"/>
                <a:gd name="T29" fmla="*/ 75671 h 60"/>
                <a:gd name="T30" fmla="*/ 75307 w 64"/>
                <a:gd name="T31" fmla="*/ 65352 h 60"/>
                <a:gd name="T32" fmla="*/ 102691 w 64"/>
                <a:gd name="T33" fmla="*/ 3440 h 60"/>
                <a:gd name="T34" fmla="*/ 109538 w 64"/>
                <a:gd name="T35" fmla="*/ 0 h 60"/>
                <a:gd name="T36" fmla="*/ 116384 w 64"/>
                <a:gd name="T37" fmla="*/ 3440 h 60"/>
                <a:gd name="T38" fmla="*/ 143768 w 64"/>
                <a:gd name="T39" fmla="*/ 65352 h 60"/>
                <a:gd name="T40" fmla="*/ 208806 w 64"/>
                <a:gd name="T41" fmla="*/ 75671 h 60"/>
                <a:gd name="T42" fmla="*/ 219075 w 64"/>
                <a:gd name="T43" fmla="*/ 79110 h 60"/>
                <a:gd name="T44" fmla="*/ 215652 w 64"/>
                <a:gd name="T45" fmla="*/ 85990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64" h="60">
                  <a:moveTo>
                    <a:pt x="63" y="25"/>
                  </a:moveTo>
                  <a:cubicBezTo>
                    <a:pt x="49" y="39"/>
                    <a:pt x="49" y="39"/>
                    <a:pt x="49" y="39"/>
                  </a:cubicBezTo>
                  <a:cubicBezTo>
                    <a:pt x="52" y="57"/>
                    <a:pt x="52" y="57"/>
                    <a:pt x="52" y="57"/>
                  </a:cubicBezTo>
                  <a:cubicBezTo>
                    <a:pt x="52" y="58"/>
                    <a:pt x="52" y="58"/>
                    <a:pt x="52" y="58"/>
                  </a:cubicBezTo>
                  <a:cubicBezTo>
                    <a:pt x="52" y="59"/>
                    <a:pt x="52" y="60"/>
                    <a:pt x="51" y="60"/>
                  </a:cubicBezTo>
                  <a:cubicBezTo>
                    <a:pt x="50" y="60"/>
                    <a:pt x="50" y="60"/>
                    <a:pt x="49" y="60"/>
                  </a:cubicBezTo>
                  <a:cubicBezTo>
                    <a:pt x="32" y="51"/>
                    <a:pt x="32" y="51"/>
                    <a:pt x="32" y="51"/>
                  </a:cubicBezTo>
                  <a:cubicBezTo>
                    <a:pt x="15" y="60"/>
                    <a:pt x="15" y="60"/>
                    <a:pt x="15" y="60"/>
                  </a:cubicBezTo>
                  <a:cubicBezTo>
                    <a:pt x="14" y="60"/>
                    <a:pt x="14" y="60"/>
                    <a:pt x="13" y="60"/>
                  </a:cubicBezTo>
                  <a:cubicBezTo>
                    <a:pt x="12" y="60"/>
                    <a:pt x="12" y="59"/>
                    <a:pt x="12" y="58"/>
                  </a:cubicBezTo>
                  <a:cubicBezTo>
                    <a:pt x="12" y="58"/>
                    <a:pt x="12" y="58"/>
                    <a:pt x="12" y="57"/>
                  </a:cubicBezTo>
                  <a:cubicBezTo>
                    <a:pt x="15" y="39"/>
                    <a:pt x="15" y="39"/>
                    <a:pt x="15" y="39"/>
                  </a:cubicBezTo>
                  <a:cubicBezTo>
                    <a:pt x="1" y="25"/>
                    <a:pt x="1" y="25"/>
                    <a:pt x="1" y="25"/>
                  </a:cubicBezTo>
                  <a:cubicBezTo>
                    <a:pt x="1" y="25"/>
                    <a:pt x="0" y="24"/>
                    <a:pt x="0" y="23"/>
                  </a:cubicBezTo>
                  <a:cubicBezTo>
                    <a:pt x="0" y="22"/>
                    <a:pt x="2" y="22"/>
                    <a:pt x="3" y="22"/>
                  </a:cubicBezTo>
                  <a:cubicBezTo>
                    <a:pt x="22" y="19"/>
                    <a:pt x="22" y="19"/>
                    <a:pt x="22" y="19"/>
                  </a:cubicBezTo>
                  <a:cubicBezTo>
                    <a:pt x="30" y="1"/>
                    <a:pt x="30" y="1"/>
                    <a:pt x="30" y="1"/>
                  </a:cubicBezTo>
                  <a:cubicBezTo>
                    <a:pt x="31" y="1"/>
                    <a:pt x="31" y="0"/>
                    <a:pt x="32" y="0"/>
                  </a:cubicBezTo>
                  <a:cubicBezTo>
                    <a:pt x="33" y="0"/>
                    <a:pt x="34" y="1"/>
                    <a:pt x="34" y="1"/>
                  </a:cubicBezTo>
                  <a:cubicBezTo>
                    <a:pt x="42" y="19"/>
                    <a:pt x="42" y="19"/>
                    <a:pt x="42" y="19"/>
                  </a:cubicBezTo>
                  <a:cubicBezTo>
                    <a:pt x="61" y="22"/>
                    <a:pt x="61" y="22"/>
                    <a:pt x="61" y="22"/>
                  </a:cubicBezTo>
                  <a:cubicBezTo>
                    <a:pt x="62" y="22"/>
                    <a:pt x="64" y="22"/>
                    <a:pt x="64" y="23"/>
                  </a:cubicBezTo>
                  <a:cubicBezTo>
                    <a:pt x="64" y="24"/>
                    <a:pt x="63" y="25"/>
                    <a:pt x="63" y="25"/>
                  </a:cubicBez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grpSp>
    </p:spTree>
    <p:extLst>
      <p:ext uri="{BB962C8B-B14F-4D97-AF65-F5344CB8AC3E}">
        <p14:creationId xmlns:p14="http://schemas.microsoft.com/office/powerpoint/2010/main" val="1707670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TextBox 37"/>
          <p:cNvSpPr txBox="1"/>
          <p:nvPr/>
        </p:nvSpPr>
        <p:spPr>
          <a:xfrm>
            <a:off x="797900" y="514604"/>
            <a:ext cx="7126900" cy="380746"/>
          </a:xfrm>
          <a:prstGeom prst="rect">
            <a:avLst/>
          </a:prstGeom>
          <a:noFill/>
        </p:spPr>
        <p:txBody>
          <a:bodyPr wrap="square" lIns="34164" tIns="17082" rIns="34164" bIns="17082" rtlCol="0">
            <a:spAutoFit/>
          </a:bodyPr>
          <a:lstStyle/>
          <a:p>
            <a:pPr>
              <a:lnSpc>
                <a:spcPct val="80000"/>
              </a:lnSpc>
            </a:pPr>
            <a:r>
              <a:rPr lang="en-US" sz="2700" b="1" dirty="0">
                <a:solidFill>
                  <a:srgbClr val="3DB3DC"/>
                </a:solidFill>
                <a:latin typeface="Open Sans"/>
                <a:cs typeface="Open Sans"/>
              </a:rPr>
              <a:t>How Much Does SEO Cost?</a:t>
            </a:r>
          </a:p>
        </p:txBody>
      </p:sp>
      <p:sp>
        <p:nvSpPr>
          <p:cNvPr id="40" name="Rectangle 39"/>
          <p:cNvSpPr/>
          <p:nvPr/>
        </p:nvSpPr>
        <p:spPr>
          <a:xfrm>
            <a:off x="700943" y="447303"/>
            <a:ext cx="53241" cy="471039"/>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lIns="34164" tIns="17082" rIns="34164" bIns="17082" rtlCol="0" anchor="ctr"/>
          <a:lstStyle/>
          <a:p>
            <a:pPr algn="ctr" defTabSz="683144"/>
            <a:endParaRPr lang="en-US" sz="600" dirty="0">
              <a:solidFill>
                <a:prstClr val="white"/>
              </a:solidFill>
            </a:endParaRPr>
          </a:p>
        </p:txBody>
      </p:sp>
      <p:sp>
        <p:nvSpPr>
          <p:cNvPr id="7" name="TextBox 6"/>
          <p:cNvSpPr txBox="1"/>
          <p:nvPr/>
        </p:nvSpPr>
        <p:spPr>
          <a:xfrm>
            <a:off x="3124200" y="1359118"/>
            <a:ext cx="2544281" cy="298232"/>
          </a:xfrm>
          <a:prstGeom prst="rect">
            <a:avLst/>
          </a:prstGeom>
          <a:noFill/>
        </p:spPr>
        <p:txBody>
          <a:bodyPr wrap="square" lIns="81988" tIns="40994" rIns="81988" bIns="40994" rtlCol="0">
            <a:spAutoFit/>
          </a:bodyPr>
          <a:lstStyle/>
          <a:p>
            <a:pPr marL="12700">
              <a:lnSpc>
                <a:spcPct val="100000"/>
              </a:lnSpc>
              <a:buClr>
                <a:srgbClr val="58595B"/>
              </a:buClr>
              <a:tabLst>
                <a:tab pos="241300" algn="l"/>
              </a:tabLst>
            </a:pPr>
            <a:r>
              <a:rPr lang="en-US" sz="1400" spc="-15" dirty="0">
                <a:latin typeface="Open Sans"/>
                <a:cs typeface="Open Sans"/>
              </a:rPr>
              <a:t>Market Competitiveness</a:t>
            </a:r>
            <a:endParaRPr lang="en-US" sz="1400" dirty="0">
              <a:latin typeface="Open Sans"/>
              <a:cs typeface="Open Sans"/>
            </a:endParaRPr>
          </a:p>
        </p:txBody>
      </p:sp>
      <p:sp>
        <p:nvSpPr>
          <p:cNvPr id="8" name="TextBox 7"/>
          <p:cNvSpPr txBox="1"/>
          <p:nvPr/>
        </p:nvSpPr>
        <p:spPr>
          <a:xfrm>
            <a:off x="6066319" y="1359118"/>
            <a:ext cx="3153881" cy="298232"/>
          </a:xfrm>
          <a:prstGeom prst="rect">
            <a:avLst/>
          </a:prstGeom>
          <a:noFill/>
        </p:spPr>
        <p:txBody>
          <a:bodyPr wrap="square" lIns="81988" tIns="40994" rIns="81988" bIns="40994" rtlCol="0">
            <a:spAutoFit/>
          </a:bodyPr>
          <a:lstStyle/>
          <a:p>
            <a:pPr marL="12700">
              <a:lnSpc>
                <a:spcPct val="100000"/>
              </a:lnSpc>
              <a:spcBef>
                <a:spcPts val="1200"/>
              </a:spcBef>
              <a:buClr>
                <a:srgbClr val="58595B"/>
              </a:buClr>
              <a:tabLst>
                <a:tab pos="241300" algn="l"/>
              </a:tabLst>
            </a:pPr>
            <a:r>
              <a:rPr lang="en-US" sz="1400" spc="-5" dirty="0">
                <a:latin typeface="Open Sans"/>
                <a:cs typeface="Open Sans"/>
              </a:rPr>
              <a:t>Industry Competitiveness</a:t>
            </a:r>
            <a:endParaRPr lang="en-US" sz="1400" dirty="0">
              <a:latin typeface="Open Sans"/>
              <a:cs typeface="Open Sans"/>
            </a:endParaRPr>
          </a:p>
        </p:txBody>
      </p:sp>
      <p:grpSp>
        <p:nvGrpSpPr>
          <p:cNvPr id="9" name="Group 8"/>
          <p:cNvGrpSpPr/>
          <p:nvPr/>
        </p:nvGrpSpPr>
        <p:grpSpPr>
          <a:xfrm>
            <a:off x="2667000" y="1276350"/>
            <a:ext cx="417574" cy="417574"/>
            <a:chOff x="2057400" y="3204306"/>
            <a:chExt cx="417574" cy="417574"/>
          </a:xfrm>
        </p:grpSpPr>
        <p:sp>
          <p:nvSpPr>
            <p:cNvPr id="10" name="Oval 9"/>
            <p:cNvSpPr/>
            <p:nvPr/>
          </p:nvSpPr>
          <p:spPr>
            <a:xfrm>
              <a:off x="2057400" y="3204306"/>
              <a:ext cx="417574" cy="417574"/>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p:cNvSpPr txBox="1"/>
            <p:nvPr/>
          </p:nvSpPr>
          <p:spPr>
            <a:xfrm>
              <a:off x="2075687" y="3241893"/>
              <a:ext cx="381000" cy="342401"/>
            </a:xfrm>
            <a:prstGeom prst="rect">
              <a:avLst/>
            </a:prstGeom>
            <a:noFill/>
          </p:spPr>
          <p:txBody>
            <a:bodyPr wrap="square" lIns="34290" tIns="17145" rIns="34290" bIns="17145" rtlCol="0">
              <a:spAutoFit/>
            </a:bodyPr>
            <a:lstStyle/>
            <a:p>
              <a:pPr algn="ctr"/>
              <a:r>
                <a:rPr lang="en-US" sz="2000" dirty="0">
                  <a:solidFill>
                    <a:srgbClr val="FFFFFF"/>
                  </a:solidFill>
                  <a:cs typeface="Gill Sans Light"/>
                </a:rPr>
                <a:t>1</a:t>
              </a:r>
            </a:p>
          </p:txBody>
        </p:sp>
      </p:grpSp>
      <p:grpSp>
        <p:nvGrpSpPr>
          <p:cNvPr id="12" name="Group 11"/>
          <p:cNvGrpSpPr/>
          <p:nvPr/>
        </p:nvGrpSpPr>
        <p:grpSpPr>
          <a:xfrm>
            <a:off x="5678426" y="1276350"/>
            <a:ext cx="417574" cy="417574"/>
            <a:chOff x="2057400" y="3204306"/>
            <a:chExt cx="417574" cy="417574"/>
          </a:xfrm>
        </p:grpSpPr>
        <p:sp>
          <p:nvSpPr>
            <p:cNvPr id="13" name="Oval 12"/>
            <p:cNvSpPr/>
            <p:nvPr/>
          </p:nvSpPr>
          <p:spPr>
            <a:xfrm>
              <a:off x="2057400" y="3204306"/>
              <a:ext cx="417574" cy="417574"/>
            </a:xfrm>
            <a:prstGeom prst="ellipse">
              <a:avLst/>
            </a:prstGeom>
            <a:solidFill>
              <a:srgbClr val="20607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0B4994"/>
                </a:solidFill>
              </a:endParaRPr>
            </a:p>
          </p:txBody>
        </p:sp>
        <p:sp>
          <p:nvSpPr>
            <p:cNvPr id="14" name="TextBox 13"/>
            <p:cNvSpPr txBox="1"/>
            <p:nvPr/>
          </p:nvSpPr>
          <p:spPr>
            <a:xfrm>
              <a:off x="2075687" y="3241893"/>
              <a:ext cx="381000" cy="342401"/>
            </a:xfrm>
            <a:prstGeom prst="rect">
              <a:avLst/>
            </a:prstGeom>
            <a:noFill/>
          </p:spPr>
          <p:txBody>
            <a:bodyPr wrap="square" lIns="34290" tIns="17145" rIns="34290" bIns="17145" rtlCol="0">
              <a:spAutoFit/>
            </a:bodyPr>
            <a:lstStyle/>
            <a:p>
              <a:pPr algn="ctr"/>
              <a:r>
                <a:rPr lang="en-US" sz="2000" dirty="0">
                  <a:solidFill>
                    <a:srgbClr val="FFFFFF"/>
                  </a:solidFill>
                  <a:cs typeface="Gill Sans Light"/>
                </a:rPr>
                <a:t>2</a:t>
              </a:r>
            </a:p>
          </p:txBody>
        </p:sp>
      </p:grpSp>
      <p:sp>
        <p:nvSpPr>
          <p:cNvPr id="3" name="TextBox 2"/>
          <p:cNvSpPr txBox="1"/>
          <p:nvPr/>
        </p:nvSpPr>
        <p:spPr>
          <a:xfrm>
            <a:off x="656119" y="1320632"/>
            <a:ext cx="2743200" cy="338554"/>
          </a:xfrm>
          <a:prstGeom prst="rect">
            <a:avLst/>
          </a:prstGeom>
          <a:noFill/>
        </p:spPr>
        <p:txBody>
          <a:bodyPr wrap="square" rtlCol="0">
            <a:spAutoFit/>
          </a:bodyPr>
          <a:lstStyle/>
          <a:p>
            <a:r>
              <a:rPr lang="en-US" sz="1600" b="1" dirty="0">
                <a:latin typeface="Open Sans"/>
                <a:cs typeface="Open Sans"/>
              </a:rPr>
              <a:t>Two main factors:</a:t>
            </a:r>
          </a:p>
        </p:txBody>
      </p:sp>
      <p:sp>
        <p:nvSpPr>
          <p:cNvPr id="20" name="Freeform 181"/>
          <p:cNvSpPr>
            <a:spLocks/>
          </p:cNvSpPr>
          <p:nvPr/>
        </p:nvSpPr>
        <p:spPr bwMode="auto">
          <a:xfrm>
            <a:off x="1045817" y="4325127"/>
            <a:ext cx="152400" cy="298858"/>
          </a:xfrm>
          <a:custGeom>
            <a:avLst/>
            <a:gdLst>
              <a:gd name="T0" fmla="*/ 2147483647 w 36"/>
              <a:gd name="T1" fmla="*/ 2147483647 h 68"/>
              <a:gd name="T2" fmla="*/ 2147483647 w 36"/>
              <a:gd name="T3" fmla="*/ 2147483647 h 68"/>
              <a:gd name="T4" fmla="*/ 2147483647 w 36"/>
              <a:gd name="T5" fmla="*/ 2147483647 h 68"/>
              <a:gd name="T6" fmla="*/ 2147483647 w 36"/>
              <a:gd name="T7" fmla="*/ 2147483647 h 68"/>
              <a:gd name="T8" fmla="*/ 2147483647 w 36"/>
              <a:gd name="T9" fmla="*/ 2147483647 h 68"/>
              <a:gd name="T10" fmla="*/ 2147483647 w 36"/>
              <a:gd name="T11" fmla="*/ 2147483647 h 68"/>
              <a:gd name="T12" fmla="*/ 2147483647 w 36"/>
              <a:gd name="T13" fmla="*/ 2147483647 h 68"/>
              <a:gd name="T14" fmla="*/ 2147483647 w 36"/>
              <a:gd name="T15" fmla="*/ 2147483647 h 68"/>
              <a:gd name="T16" fmla="*/ 2147483647 w 36"/>
              <a:gd name="T17" fmla="*/ 2147483647 h 68"/>
              <a:gd name="T18" fmla="*/ 2147483647 w 36"/>
              <a:gd name="T19" fmla="*/ 2147483647 h 68"/>
              <a:gd name="T20" fmla="*/ 2147483647 w 36"/>
              <a:gd name="T21" fmla="*/ 2147483647 h 68"/>
              <a:gd name="T22" fmla="*/ 2147483647 w 36"/>
              <a:gd name="T23" fmla="*/ 2147483647 h 68"/>
              <a:gd name="T24" fmla="*/ 2147483647 w 36"/>
              <a:gd name="T25" fmla="*/ 2147483647 h 68"/>
              <a:gd name="T26" fmla="*/ 2147483647 w 36"/>
              <a:gd name="T27" fmla="*/ 2147483647 h 68"/>
              <a:gd name="T28" fmla="*/ 2147483647 w 36"/>
              <a:gd name="T29" fmla="*/ 2147483647 h 68"/>
              <a:gd name="T30" fmla="*/ 2147483647 w 36"/>
              <a:gd name="T31" fmla="*/ 2147483647 h 68"/>
              <a:gd name="T32" fmla="*/ 2147483647 w 36"/>
              <a:gd name="T33" fmla="*/ 2147483647 h 68"/>
              <a:gd name="T34" fmla="*/ 2147483647 w 36"/>
              <a:gd name="T35" fmla="*/ 0 h 68"/>
              <a:gd name="T36" fmla="*/ 2147483647 w 36"/>
              <a:gd name="T37" fmla="*/ 0 h 68"/>
              <a:gd name="T38" fmla="*/ 2147483647 w 36"/>
              <a:gd name="T39" fmla="*/ 2147483647 h 68"/>
              <a:gd name="T40" fmla="*/ 2147483647 w 36"/>
              <a:gd name="T41" fmla="*/ 2147483647 h 68"/>
              <a:gd name="T42" fmla="*/ 2147483647 w 36"/>
              <a:gd name="T43" fmla="*/ 2147483647 h 68"/>
              <a:gd name="T44" fmla="*/ 2147483647 w 36"/>
              <a:gd name="T45" fmla="*/ 2147483647 h 68"/>
              <a:gd name="T46" fmla="*/ 2147483647 w 36"/>
              <a:gd name="T47" fmla="*/ 2147483647 h 68"/>
              <a:gd name="T48" fmla="*/ 2147483647 w 36"/>
              <a:gd name="T49" fmla="*/ 2147483647 h 68"/>
              <a:gd name="T50" fmla="*/ 2147483647 w 36"/>
              <a:gd name="T51" fmla="*/ 2147483647 h 68"/>
              <a:gd name="T52" fmla="*/ 2147483647 w 36"/>
              <a:gd name="T53" fmla="*/ 2147483647 h 68"/>
              <a:gd name="T54" fmla="*/ 2147483647 w 36"/>
              <a:gd name="T55" fmla="*/ 2147483647 h 68"/>
              <a:gd name="T56" fmla="*/ 2147483647 w 36"/>
              <a:gd name="T57" fmla="*/ 2147483647 h 68"/>
              <a:gd name="T58" fmla="*/ 2147483647 w 36"/>
              <a:gd name="T59" fmla="*/ 2147483647 h 68"/>
              <a:gd name="T60" fmla="*/ 2147483647 w 36"/>
              <a:gd name="T61" fmla="*/ 2147483647 h 68"/>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36" h="68">
                <a:moveTo>
                  <a:pt x="22" y="60"/>
                </a:moveTo>
                <a:cubicBezTo>
                  <a:pt x="22" y="67"/>
                  <a:pt x="22" y="67"/>
                  <a:pt x="22" y="67"/>
                </a:cubicBezTo>
                <a:cubicBezTo>
                  <a:pt x="22" y="67"/>
                  <a:pt x="22" y="68"/>
                  <a:pt x="21" y="68"/>
                </a:cubicBezTo>
                <a:cubicBezTo>
                  <a:pt x="16" y="68"/>
                  <a:pt x="16" y="68"/>
                  <a:pt x="16" y="68"/>
                </a:cubicBezTo>
                <a:cubicBezTo>
                  <a:pt x="15" y="68"/>
                  <a:pt x="15" y="67"/>
                  <a:pt x="15" y="67"/>
                </a:cubicBezTo>
                <a:cubicBezTo>
                  <a:pt x="15" y="60"/>
                  <a:pt x="15" y="60"/>
                  <a:pt x="15" y="60"/>
                </a:cubicBezTo>
                <a:cubicBezTo>
                  <a:pt x="6" y="59"/>
                  <a:pt x="1" y="53"/>
                  <a:pt x="1" y="53"/>
                </a:cubicBezTo>
                <a:cubicBezTo>
                  <a:pt x="0" y="53"/>
                  <a:pt x="0" y="52"/>
                  <a:pt x="1" y="52"/>
                </a:cubicBezTo>
                <a:cubicBezTo>
                  <a:pt x="5" y="46"/>
                  <a:pt x="5" y="46"/>
                  <a:pt x="5" y="46"/>
                </a:cubicBezTo>
                <a:cubicBezTo>
                  <a:pt x="5" y="46"/>
                  <a:pt x="5" y="46"/>
                  <a:pt x="6" y="46"/>
                </a:cubicBezTo>
                <a:cubicBezTo>
                  <a:pt x="6" y="46"/>
                  <a:pt x="6" y="46"/>
                  <a:pt x="6" y="46"/>
                </a:cubicBezTo>
                <a:cubicBezTo>
                  <a:pt x="7" y="46"/>
                  <a:pt x="12" y="51"/>
                  <a:pt x="19" y="51"/>
                </a:cubicBezTo>
                <a:cubicBezTo>
                  <a:pt x="22" y="51"/>
                  <a:pt x="26" y="49"/>
                  <a:pt x="26" y="45"/>
                </a:cubicBezTo>
                <a:cubicBezTo>
                  <a:pt x="26" y="41"/>
                  <a:pt x="22" y="40"/>
                  <a:pt x="17" y="38"/>
                </a:cubicBezTo>
                <a:cubicBezTo>
                  <a:pt x="10" y="35"/>
                  <a:pt x="1" y="32"/>
                  <a:pt x="1" y="22"/>
                </a:cubicBezTo>
                <a:cubicBezTo>
                  <a:pt x="1" y="15"/>
                  <a:pt x="7" y="9"/>
                  <a:pt x="15" y="8"/>
                </a:cubicBezTo>
                <a:cubicBezTo>
                  <a:pt x="15" y="1"/>
                  <a:pt x="15" y="1"/>
                  <a:pt x="15" y="1"/>
                </a:cubicBezTo>
                <a:cubicBezTo>
                  <a:pt x="15" y="0"/>
                  <a:pt x="15" y="0"/>
                  <a:pt x="16" y="0"/>
                </a:cubicBezTo>
                <a:cubicBezTo>
                  <a:pt x="21" y="0"/>
                  <a:pt x="21" y="0"/>
                  <a:pt x="21" y="0"/>
                </a:cubicBezTo>
                <a:cubicBezTo>
                  <a:pt x="22" y="0"/>
                  <a:pt x="22" y="0"/>
                  <a:pt x="22" y="1"/>
                </a:cubicBezTo>
                <a:cubicBezTo>
                  <a:pt x="22" y="8"/>
                  <a:pt x="22" y="8"/>
                  <a:pt x="22" y="8"/>
                </a:cubicBezTo>
                <a:cubicBezTo>
                  <a:pt x="30" y="8"/>
                  <a:pt x="34" y="13"/>
                  <a:pt x="34" y="13"/>
                </a:cubicBezTo>
                <a:cubicBezTo>
                  <a:pt x="35" y="13"/>
                  <a:pt x="35" y="14"/>
                  <a:pt x="34" y="14"/>
                </a:cubicBezTo>
                <a:cubicBezTo>
                  <a:pt x="31" y="20"/>
                  <a:pt x="31" y="20"/>
                  <a:pt x="31" y="20"/>
                </a:cubicBezTo>
                <a:cubicBezTo>
                  <a:pt x="31" y="20"/>
                  <a:pt x="31" y="20"/>
                  <a:pt x="30" y="20"/>
                </a:cubicBezTo>
                <a:cubicBezTo>
                  <a:pt x="30" y="20"/>
                  <a:pt x="30" y="20"/>
                  <a:pt x="29" y="20"/>
                </a:cubicBezTo>
                <a:cubicBezTo>
                  <a:pt x="29" y="20"/>
                  <a:pt x="25" y="16"/>
                  <a:pt x="19" y="16"/>
                </a:cubicBezTo>
                <a:cubicBezTo>
                  <a:pt x="14" y="16"/>
                  <a:pt x="11" y="18"/>
                  <a:pt x="11" y="22"/>
                </a:cubicBezTo>
                <a:cubicBezTo>
                  <a:pt x="11" y="26"/>
                  <a:pt x="16" y="28"/>
                  <a:pt x="21" y="30"/>
                </a:cubicBezTo>
                <a:cubicBezTo>
                  <a:pt x="28" y="32"/>
                  <a:pt x="36" y="36"/>
                  <a:pt x="36" y="45"/>
                </a:cubicBezTo>
                <a:cubicBezTo>
                  <a:pt x="36" y="52"/>
                  <a:pt x="30" y="59"/>
                  <a:pt x="22" y="60"/>
                </a:cubicBezTo>
                <a:close/>
              </a:path>
            </a:pathLst>
          </a:custGeom>
          <a:solidFill>
            <a:schemeClr val="accent1">
              <a:alpha val="28000"/>
            </a:schemeClr>
          </a:solidFill>
          <a:ln>
            <a:noFill/>
          </a:ln>
        </p:spPr>
        <p:txBody>
          <a:bodyPr lIns="91438" tIns="45719" rIns="91438" bIns="45719"/>
          <a:lstStyle/>
          <a:p>
            <a:endParaRPr lang="en-US">
              <a:solidFill>
                <a:srgbClr val="737572"/>
              </a:solidFill>
              <a:latin typeface="Gill Sans MT"/>
            </a:endParaRPr>
          </a:p>
        </p:txBody>
      </p:sp>
      <p:pic>
        <p:nvPicPr>
          <p:cNvPr id="19" name="Picture 18" descr="small-town-image.png"/>
          <p:cNvPicPr>
            <a:picLocks noChangeAspect="1"/>
          </p:cNvPicPr>
          <p:nvPr/>
        </p:nvPicPr>
        <p:blipFill>
          <a:blip r:embed="rId3" cstate="print">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628561" y="3374456"/>
            <a:ext cx="3257639" cy="822982"/>
          </a:xfrm>
          <a:prstGeom prst="rect">
            <a:avLst/>
          </a:prstGeom>
        </p:spPr>
      </p:pic>
      <p:pic>
        <p:nvPicPr>
          <p:cNvPr id="26" name="Picture 25" descr="big-city-image.png"/>
          <p:cNvPicPr>
            <a:picLocks noChangeAspect="1"/>
          </p:cNvPicPr>
          <p:nvPr/>
        </p:nvPicPr>
        <p:blipFill>
          <a:blip r:embed="rId4"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4114800" y="1775259"/>
            <a:ext cx="4724400" cy="2436796"/>
          </a:xfrm>
          <a:prstGeom prst="rect">
            <a:avLst/>
          </a:prstGeom>
        </p:spPr>
      </p:pic>
      <p:sp>
        <p:nvSpPr>
          <p:cNvPr id="30" name="TextBox 29"/>
          <p:cNvSpPr txBox="1"/>
          <p:nvPr/>
        </p:nvSpPr>
        <p:spPr>
          <a:xfrm>
            <a:off x="1189519" y="4312245"/>
            <a:ext cx="3153881" cy="298232"/>
          </a:xfrm>
          <a:prstGeom prst="rect">
            <a:avLst/>
          </a:prstGeom>
          <a:noFill/>
        </p:spPr>
        <p:txBody>
          <a:bodyPr wrap="square" lIns="81988" tIns="40994" rIns="81988" bIns="40994" rtlCol="0">
            <a:spAutoFit/>
          </a:bodyPr>
          <a:lstStyle/>
          <a:p>
            <a:pPr marL="12700">
              <a:lnSpc>
                <a:spcPct val="100000"/>
              </a:lnSpc>
              <a:buClr>
                <a:srgbClr val="58595B"/>
              </a:buClr>
              <a:tabLst>
                <a:tab pos="241300" algn="l"/>
              </a:tabLst>
            </a:pPr>
            <a:r>
              <a:rPr lang="en-US" sz="1400" spc="-15" dirty="0">
                <a:latin typeface="Open Sans"/>
                <a:cs typeface="Open Sans"/>
              </a:rPr>
              <a:t>Small market, smaller budget</a:t>
            </a:r>
            <a:endParaRPr lang="en-US" sz="1400" dirty="0">
              <a:latin typeface="Open Sans"/>
              <a:cs typeface="Open Sans"/>
            </a:endParaRPr>
          </a:p>
        </p:txBody>
      </p:sp>
      <p:sp>
        <p:nvSpPr>
          <p:cNvPr id="31" name="Freeform 181"/>
          <p:cNvSpPr>
            <a:spLocks/>
          </p:cNvSpPr>
          <p:nvPr/>
        </p:nvSpPr>
        <p:spPr bwMode="auto">
          <a:xfrm>
            <a:off x="5105398" y="4285681"/>
            <a:ext cx="175149" cy="343469"/>
          </a:xfrm>
          <a:custGeom>
            <a:avLst/>
            <a:gdLst>
              <a:gd name="T0" fmla="*/ 2147483647 w 36"/>
              <a:gd name="T1" fmla="*/ 2147483647 h 68"/>
              <a:gd name="T2" fmla="*/ 2147483647 w 36"/>
              <a:gd name="T3" fmla="*/ 2147483647 h 68"/>
              <a:gd name="T4" fmla="*/ 2147483647 w 36"/>
              <a:gd name="T5" fmla="*/ 2147483647 h 68"/>
              <a:gd name="T6" fmla="*/ 2147483647 w 36"/>
              <a:gd name="T7" fmla="*/ 2147483647 h 68"/>
              <a:gd name="T8" fmla="*/ 2147483647 w 36"/>
              <a:gd name="T9" fmla="*/ 2147483647 h 68"/>
              <a:gd name="T10" fmla="*/ 2147483647 w 36"/>
              <a:gd name="T11" fmla="*/ 2147483647 h 68"/>
              <a:gd name="T12" fmla="*/ 2147483647 w 36"/>
              <a:gd name="T13" fmla="*/ 2147483647 h 68"/>
              <a:gd name="T14" fmla="*/ 2147483647 w 36"/>
              <a:gd name="T15" fmla="*/ 2147483647 h 68"/>
              <a:gd name="T16" fmla="*/ 2147483647 w 36"/>
              <a:gd name="T17" fmla="*/ 2147483647 h 68"/>
              <a:gd name="T18" fmla="*/ 2147483647 w 36"/>
              <a:gd name="T19" fmla="*/ 2147483647 h 68"/>
              <a:gd name="T20" fmla="*/ 2147483647 w 36"/>
              <a:gd name="T21" fmla="*/ 2147483647 h 68"/>
              <a:gd name="T22" fmla="*/ 2147483647 w 36"/>
              <a:gd name="T23" fmla="*/ 2147483647 h 68"/>
              <a:gd name="T24" fmla="*/ 2147483647 w 36"/>
              <a:gd name="T25" fmla="*/ 2147483647 h 68"/>
              <a:gd name="T26" fmla="*/ 2147483647 w 36"/>
              <a:gd name="T27" fmla="*/ 2147483647 h 68"/>
              <a:gd name="T28" fmla="*/ 2147483647 w 36"/>
              <a:gd name="T29" fmla="*/ 2147483647 h 68"/>
              <a:gd name="T30" fmla="*/ 2147483647 w 36"/>
              <a:gd name="T31" fmla="*/ 2147483647 h 68"/>
              <a:gd name="T32" fmla="*/ 2147483647 w 36"/>
              <a:gd name="T33" fmla="*/ 2147483647 h 68"/>
              <a:gd name="T34" fmla="*/ 2147483647 w 36"/>
              <a:gd name="T35" fmla="*/ 0 h 68"/>
              <a:gd name="T36" fmla="*/ 2147483647 w 36"/>
              <a:gd name="T37" fmla="*/ 0 h 68"/>
              <a:gd name="T38" fmla="*/ 2147483647 w 36"/>
              <a:gd name="T39" fmla="*/ 2147483647 h 68"/>
              <a:gd name="T40" fmla="*/ 2147483647 w 36"/>
              <a:gd name="T41" fmla="*/ 2147483647 h 68"/>
              <a:gd name="T42" fmla="*/ 2147483647 w 36"/>
              <a:gd name="T43" fmla="*/ 2147483647 h 68"/>
              <a:gd name="T44" fmla="*/ 2147483647 w 36"/>
              <a:gd name="T45" fmla="*/ 2147483647 h 68"/>
              <a:gd name="T46" fmla="*/ 2147483647 w 36"/>
              <a:gd name="T47" fmla="*/ 2147483647 h 68"/>
              <a:gd name="T48" fmla="*/ 2147483647 w 36"/>
              <a:gd name="T49" fmla="*/ 2147483647 h 68"/>
              <a:gd name="T50" fmla="*/ 2147483647 w 36"/>
              <a:gd name="T51" fmla="*/ 2147483647 h 68"/>
              <a:gd name="T52" fmla="*/ 2147483647 w 36"/>
              <a:gd name="T53" fmla="*/ 2147483647 h 68"/>
              <a:gd name="T54" fmla="*/ 2147483647 w 36"/>
              <a:gd name="T55" fmla="*/ 2147483647 h 68"/>
              <a:gd name="T56" fmla="*/ 2147483647 w 36"/>
              <a:gd name="T57" fmla="*/ 2147483647 h 68"/>
              <a:gd name="T58" fmla="*/ 2147483647 w 36"/>
              <a:gd name="T59" fmla="*/ 2147483647 h 68"/>
              <a:gd name="T60" fmla="*/ 2147483647 w 36"/>
              <a:gd name="T61" fmla="*/ 2147483647 h 68"/>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36" h="68">
                <a:moveTo>
                  <a:pt x="22" y="60"/>
                </a:moveTo>
                <a:cubicBezTo>
                  <a:pt x="22" y="67"/>
                  <a:pt x="22" y="67"/>
                  <a:pt x="22" y="67"/>
                </a:cubicBezTo>
                <a:cubicBezTo>
                  <a:pt x="22" y="67"/>
                  <a:pt x="22" y="68"/>
                  <a:pt x="21" y="68"/>
                </a:cubicBezTo>
                <a:cubicBezTo>
                  <a:pt x="16" y="68"/>
                  <a:pt x="16" y="68"/>
                  <a:pt x="16" y="68"/>
                </a:cubicBezTo>
                <a:cubicBezTo>
                  <a:pt x="15" y="68"/>
                  <a:pt x="15" y="67"/>
                  <a:pt x="15" y="67"/>
                </a:cubicBezTo>
                <a:cubicBezTo>
                  <a:pt x="15" y="60"/>
                  <a:pt x="15" y="60"/>
                  <a:pt x="15" y="60"/>
                </a:cubicBezTo>
                <a:cubicBezTo>
                  <a:pt x="6" y="59"/>
                  <a:pt x="1" y="53"/>
                  <a:pt x="1" y="53"/>
                </a:cubicBezTo>
                <a:cubicBezTo>
                  <a:pt x="0" y="53"/>
                  <a:pt x="0" y="52"/>
                  <a:pt x="1" y="52"/>
                </a:cubicBezTo>
                <a:cubicBezTo>
                  <a:pt x="5" y="46"/>
                  <a:pt x="5" y="46"/>
                  <a:pt x="5" y="46"/>
                </a:cubicBezTo>
                <a:cubicBezTo>
                  <a:pt x="5" y="46"/>
                  <a:pt x="5" y="46"/>
                  <a:pt x="6" y="46"/>
                </a:cubicBezTo>
                <a:cubicBezTo>
                  <a:pt x="6" y="46"/>
                  <a:pt x="6" y="46"/>
                  <a:pt x="6" y="46"/>
                </a:cubicBezTo>
                <a:cubicBezTo>
                  <a:pt x="7" y="46"/>
                  <a:pt x="12" y="51"/>
                  <a:pt x="19" y="51"/>
                </a:cubicBezTo>
                <a:cubicBezTo>
                  <a:pt x="22" y="51"/>
                  <a:pt x="26" y="49"/>
                  <a:pt x="26" y="45"/>
                </a:cubicBezTo>
                <a:cubicBezTo>
                  <a:pt x="26" y="41"/>
                  <a:pt x="22" y="40"/>
                  <a:pt x="17" y="38"/>
                </a:cubicBezTo>
                <a:cubicBezTo>
                  <a:pt x="10" y="35"/>
                  <a:pt x="1" y="32"/>
                  <a:pt x="1" y="22"/>
                </a:cubicBezTo>
                <a:cubicBezTo>
                  <a:pt x="1" y="15"/>
                  <a:pt x="7" y="9"/>
                  <a:pt x="15" y="8"/>
                </a:cubicBezTo>
                <a:cubicBezTo>
                  <a:pt x="15" y="1"/>
                  <a:pt x="15" y="1"/>
                  <a:pt x="15" y="1"/>
                </a:cubicBezTo>
                <a:cubicBezTo>
                  <a:pt x="15" y="0"/>
                  <a:pt x="15" y="0"/>
                  <a:pt x="16" y="0"/>
                </a:cubicBezTo>
                <a:cubicBezTo>
                  <a:pt x="21" y="0"/>
                  <a:pt x="21" y="0"/>
                  <a:pt x="21" y="0"/>
                </a:cubicBezTo>
                <a:cubicBezTo>
                  <a:pt x="22" y="0"/>
                  <a:pt x="22" y="0"/>
                  <a:pt x="22" y="1"/>
                </a:cubicBezTo>
                <a:cubicBezTo>
                  <a:pt x="22" y="8"/>
                  <a:pt x="22" y="8"/>
                  <a:pt x="22" y="8"/>
                </a:cubicBezTo>
                <a:cubicBezTo>
                  <a:pt x="30" y="8"/>
                  <a:pt x="34" y="13"/>
                  <a:pt x="34" y="13"/>
                </a:cubicBezTo>
                <a:cubicBezTo>
                  <a:pt x="35" y="13"/>
                  <a:pt x="35" y="14"/>
                  <a:pt x="34" y="14"/>
                </a:cubicBezTo>
                <a:cubicBezTo>
                  <a:pt x="31" y="20"/>
                  <a:pt x="31" y="20"/>
                  <a:pt x="31" y="20"/>
                </a:cubicBezTo>
                <a:cubicBezTo>
                  <a:pt x="31" y="20"/>
                  <a:pt x="31" y="20"/>
                  <a:pt x="30" y="20"/>
                </a:cubicBezTo>
                <a:cubicBezTo>
                  <a:pt x="30" y="20"/>
                  <a:pt x="30" y="20"/>
                  <a:pt x="29" y="20"/>
                </a:cubicBezTo>
                <a:cubicBezTo>
                  <a:pt x="29" y="20"/>
                  <a:pt x="25" y="16"/>
                  <a:pt x="19" y="16"/>
                </a:cubicBezTo>
                <a:cubicBezTo>
                  <a:pt x="14" y="16"/>
                  <a:pt x="11" y="18"/>
                  <a:pt x="11" y="22"/>
                </a:cubicBezTo>
                <a:cubicBezTo>
                  <a:pt x="11" y="26"/>
                  <a:pt x="16" y="28"/>
                  <a:pt x="21" y="30"/>
                </a:cubicBezTo>
                <a:cubicBezTo>
                  <a:pt x="28" y="32"/>
                  <a:pt x="36" y="36"/>
                  <a:pt x="36" y="45"/>
                </a:cubicBezTo>
                <a:cubicBezTo>
                  <a:pt x="36" y="52"/>
                  <a:pt x="30" y="59"/>
                  <a:pt x="22" y="60"/>
                </a:cubicBezTo>
                <a:close/>
              </a:path>
            </a:pathLst>
          </a:custGeom>
          <a:solidFill>
            <a:schemeClr val="accent1">
              <a:alpha val="28000"/>
            </a:schemeClr>
          </a:solidFill>
          <a:ln>
            <a:noFill/>
          </a:ln>
        </p:spPr>
        <p:txBody>
          <a:bodyPr lIns="91438" tIns="45719" rIns="91438" bIns="45719"/>
          <a:lstStyle/>
          <a:p>
            <a:endParaRPr lang="en-US">
              <a:solidFill>
                <a:srgbClr val="737572"/>
              </a:solidFill>
              <a:latin typeface="Gill Sans MT"/>
            </a:endParaRPr>
          </a:p>
        </p:txBody>
      </p:sp>
      <p:sp>
        <p:nvSpPr>
          <p:cNvPr id="32" name="TextBox 31"/>
          <p:cNvSpPr txBox="1"/>
          <p:nvPr/>
        </p:nvSpPr>
        <p:spPr>
          <a:xfrm>
            <a:off x="5334954" y="4280689"/>
            <a:ext cx="3153881" cy="329010"/>
          </a:xfrm>
          <a:prstGeom prst="rect">
            <a:avLst/>
          </a:prstGeom>
          <a:noFill/>
        </p:spPr>
        <p:txBody>
          <a:bodyPr wrap="square" lIns="81988" tIns="40994" rIns="81988" bIns="40994" rtlCol="0">
            <a:spAutoFit/>
          </a:bodyPr>
          <a:lstStyle/>
          <a:p>
            <a:pPr marL="12700">
              <a:lnSpc>
                <a:spcPct val="100000"/>
              </a:lnSpc>
              <a:buClr>
                <a:srgbClr val="58595B"/>
              </a:buClr>
              <a:tabLst>
                <a:tab pos="241300" algn="l"/>
              </a:tabLst>
            </a:pPr>
            <a:r>
              <a:rPr lang="en-US" sz="1600" spc="-15" dirty="0">
                <a:latin typeface="Open Sans"/>
                <a:cs typeface="Open Sans"/>
              </a:rPr>
              <a:t>Big market, bigger budget</a:t>
            </a:r>
            <a:endParaRPr lang="en-US" sz="1600" dirty="0">
              <a:latin typeface="Open Sans"/>
              <a:cs typeface="Open Sans"/>
            </a:endParaRPr>
          </a:p>
        </p:txBody>
      </p:sp>
      <p:sp>
        <p:nvSpPr>
          <p:cNvPr id="33" name="Freeform 181"/>
          <p:cNvSpPr>
            <a:spLocks/>
          </p:cNvSpPr>
          <p:nvPr/>
        </p:nvSpPr>
        <p:spPr bwMode="auto">
          <a:xfrm>
            <a:off x="4876798" y="4285681"/>
            <a:ext cx="175149" cy="343469"/>
          </a:xfrm>
          <a:custGeom>
            <a:avLst/>
            <a:gdLst>
              <a:gd name="T0" fmla="*/ 2147483647 w 36"/>
              <a:gd name="T1" fmla="*/ 2147483647 h 68"/>
              <a:gd name="T2" fmla="*/ 2147483647 w 36"/>
              <a:gd name="T3" fmla="*/ 2147483647 h 68"/>
              <a:gd name="T4" fmla="*/ 2147483647 w 36"/>
              <a:gd name="T5" fmla="*/ 2147483647 h 68"/>
              <a:gd name="T6" fmla="*/ 2147483647 w 36"/>
              <a:gd name="T7" fmla="*/ 2147483647 h 68"/>
              <a:gd name="T8" fmla="*/ 2147483647 w 36"/>
              <a:gd name="T9" fmla="*/ 2147483647 h 68"/>
              <a:gd name="T10" fmla="*/ 2147483647 w 36"/>
              <a:gd name="T11" fmla="*/ 2147483647 h 68"/>
              <a:gd name="T12" fmla="*/ 2147483647 w 36"/>
              <a:gd name="T13" fmla="*/ 2147483647 h 68"/>
              <a:gd name="T14" fmla="*/ 2147483647 w 36"/>
              <a:gd name="T15" fmla="*/ 2147483647 h 68"/>
              <a:gd name="T16" fmla="*/ 2147483647 w 36"/>
              <a:gd name="T17" fmla="*/ 2147483647 h 68"/>
              <a:gd name="T18" fmla="*/ 2147483647 w 36"/>
              <a:gd name="T19" fmla="*/ 2147483647 h 68"/>
              <a:gd name="T20" fmla="*/ 2147483647 w 36"/>
              <a:gd name="T21" fmla="*/ 2147483647 h 68"/>
              <a:gd name="T22" fmla="*/ 2147483647 w 36"/>
              <a:gd name="T23" fmla="*/ 2147483647 h 68"/>
              <a:gd name="T24" fmla="*/ 2147483647 w 36"/>
              <a:gd name="T25" fmla="*/ 2147483647 h 68"/>
              <a:gd name="T26" fmla="*/ 2147483647 w 36"/>
              <a:gd name="T27" fmla="*/ 2147483647 h 68"/>
              <a:gd name="T28" fmla="*/ 2147483647 w 36"/>
              <a:gd name="T29" fmla="*/ 2147483647 h 68"/>
              <a:gd name="T30" fmla="*/ 2147483647 w 36"/>
              <a:gd name="T31" fmla="*/ 2147483647 h 68"/>
              <a:gd name="T32" fmla="*/ 2147483647 w 36"/>
              <a:gd name="T33" fmla="*/ 2147483647 h 68"/>
              <a:gd name="T34" fmla="*/ 2147483647 w 36"/>
              <a:gd name="T35" fmla="*/ 0 h 68"/>
              <a:gd name="T36" fmla="*/ 2147483647 w 36"/>
              <a:gd name="T37" fmla="*/ 0 h 68"/>
              <a:gd name="T38" fmla="*/ 2147483647 w 36"/>
              <a:gd name="T39" fmla="*/ 2147483647 h 68"/>
              <a:gd name="T40" fmla="*/ 2147483647 w 36"/>
              <a:gd name="T41" fmla="*/ 2147483647 h 68"/>
              <a:gd name="T42" fmla="*/ 2147483647 w 36"/>
              <a:gd name="T43" fmla="*/ 2147483647 h 68"/>
              <a:gd name="T44" fmla="*/ 2147483647 w 36"/>
              <a:gd name="T45" fmla="*/ 2147483647 h 68"/>
              <a:gd name="T46" fmla="*/ 2147483647 w 36"/>
              <a:gd name="T47" fmla="*/ 2147483647 h 68"/>
              <a:gd name="T48" fmla="*/ 2147483647 w 36"/>
              <a:gd name="T49" fmla="*/ 2147483647 h 68"/>
              <a:gd name="T50" fmla="*/ 2147483647 w 36"/>
              <a:gd name="T51" fmla="*/ 2147483647 h 68"/>
              <a:gd name="T52" fmla="*/ 2147483647 w 36"/>
              <a:gd name="T53" fmla="*/ 2147483647 h 68"/>
              <a:gd name="T54" fmla="*/ 2147483647 w 36"/>
              <a:gd name="T55" fmla="*/ 2147483647 h 68"/>
              <a:gd name="T56" fmla="*/ 2147483647 w 36"/>
              <a:gd name="T57" fmla="*/ 2147483647 h 68"/>
              <a:gd name="T58" fmla="*/ 2147483647 w 36"/>
              <a:gd name="T59" fmla="*/ 2147483647 h 68"/>
              <a:gd name="T60" fmla="*/ 2147483647 w 36"/>
              <a:gd name="T61" fmla="*/ 2147483647 h 68"/>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36" h="68">
                <a:moveTo>
                  <a:pt x="22" y="60"/>
                </a:moveTo>
                <a:cubicBezTo>
                  <a:pt x="22" y="67"/>
                  <a:pt x="22" y="67"/>
                  <a:pt x="22" y="67"/>
                </a:cubicBezTo>
                <a:cubicBezTo>
                  <a:pt x="22" y="67"/>
                  <a:pt x="22" y="68"/>
                  <a:pt x="21" y="68"/>
                </a:cubicBezTo>
                <a:cubicBezTo>
                  <a:pt x="16" y="68"/>
                  <a:pt x="16" y="68"/>
                  <a:pt x="16" y="68"/>
                </a:cubicBezTo>
                <a:cubicBezTo>
                  <a:pt x="15" y="68"/>
                  <a:pt x="15" y="67"/>
                  <a:pt x="15" y="67"/>
                </a:cubicBezTo>
                <a:cubicBezTo>
                  <a:pt x="15" y="60"/>
                  <a:pt x="15" y="60"/>
                  <a:pt x="15" y="60"/>
                </a:cubicBezTo>
                <a:cubicBezTo>
                  <a:pt x="6" y="59"/>
                  <a:pt x="1" y="53"/>
                  <a:pt x="1" y="53"/>
                </a:cubicBezTo>
                <a:cubicBezTo>
                  <a:pt x="0" y="53"/>
                  <a:pt x="0" y="52"/>
                  <a:pt x="1" y="52"/>
                </a:cubicBezTo>
                <a:cubicBezTo>
                  <a:pt x="5" y="46"/>
                  <a:pt x="5" y="46"/>
                  <a:pt x="5" y="46"/>
                </a:cubicBezTo>
                <a:cubicBezTo>
                  <a:pt x="5" y="46"/>
                  <a:pt x="5" y="46"/>
                  <a:pt x="6" y="46"/>
                </a:cubicBezTo>
                <a:cubicBezTo>
                  <a:pt x="6" y="46"/>
                  <a:pt x="6" y="46"/>
                  <a:pt x="6" y="46"/>
                </a:cubicBezTo>
                <a:cubicBezTo>
                  <a:pt x="7" y="46"/>
                  <a:pt x="12" y="51"/>
                  <a:pt x="19" y="51"/>
                </a:cubicBezTo>
                <a:cubicBezTo>
                  <a:pt x="22" y="51"/>
                  <a:pt x="26" y="49"/>
                  <a:pt x="26" y="45"/>
                </a:cubicBezTo>
                <a:cubicBezTo>
                  <a:pt x="26" y="41"/>
                  <a:pt x="22" y="40"/>
                  <a:pt x="17" y="38"/>
                </a:cubicBezTo>
                <a:cubicBezTo>
                  <a:pt x="10" y="35"/>
                  <a:pt x="1" y="32"/>
                  <a:pt x="1" y="22"/>
                </a:cubicBezTo>
                <a:cubicBezTo>
                  <a:pt x="1" y="15"/>
                  <a:pt x="7" y="9"/>
                  <a:pt x="15" y="8"/>
                </a:cubicBezTo>
                <a:cubicBezTo>
                  <a:pt x="15" y="1"/>
                  <a:pt x="15" y="1"/>
                  <a:pt x="15" y="1"/>
                </a:cubicBezTo>
                <a:cubicBezTo>
                  <a:pt x="15" y="0"/>
                  <a:pt x="15" y="0"/>
                  <a:pt x="16" y="0"/>
                </a:cubicBezTo>
                <a:cubicBezTo>
                  <a:pt x="21" y="0"/>
                  <a:pt x="21" y="0"/>
                  <a:pt x="21" y="0"/>
                </a:cubicBezTo>
                <a:cubicBezTo>
                  <a:pt x="22" y="0"/>
                  <a:pt x="22" y="0"/>
                  <a:pt x="22" y="1"/>
                </a:cubicBezTo>
                <a:cubicBezTo>
                  <a:pt x="22" y="8"/>
                  <a:pt x="22" y="8"/>
                  <a:pt x="22" y="8"/>
                </a:cubicBezTo>
                <a:cubicBezTo>
                  <a:pt x="30" y="8"/>
                  <a:pt x="34" y="13"/>
                  <a:pt x="34" y="13"/>
                </a:cubicBezTo>
                <a:cubicBezTo>
                  <a:pt x="35" y="13"/>
                  <a:pt x="35" y="14"/>
                  <a:pt x="34" y="14"/>
                </a:cubicBezTo>
                <a:cubicBezTo>
                  <a:pt x="31" y="20"/>
                  <a:pt x="31" y="20"/>
                  <a:pt x="31" y="20"/>
                </a:cubicBezTo>
                <a:cubicBezTo>
                  <a:pt x="31" y="20"/>
                  <a:pt x="31" y="20"/>
                  <a:pt x="30" y="20"/>
                </a:cubicBezTo>
                <a:cubicBezTo>
                  <a:pt x="30" y="20"/>
                  <a:pt x="30" y="20"/>
                  <a:pt x="29" y="20"/>
                </a:cubicBezTo>
                <a:cubicBezTo>
                  <a:pt x="29" y="20"/>
                  <a:pt x="25" y="16"/>
                  <a:pt x="19" y="16"/>
                </a:cubicBezTo>
                <a:cubicBezTo>
                  <a:pt x="14" y="16"/>
                  <a:pt x="11" y="18"/>
                  <a:pt x="11" y="22"/>
                </a:cubicBezTo>
                <a:cubicBezTo>
                  <a:pt x="11" y="26"/>
                  <a:pt x="16" y="28"/>
                  <a:pt x="21" y="30"/>
                </a:cubicBezTo>
                <a:cubicBezTo>
                  <a:pt x="28" y="32"/>
                  <a:pt x="36" y="36"/>
                  <a:pt x="36" y="45"/>
                </a:cubicBezTo>
                <a:cubicBezTo>
                  <a:pt x="36" y="52"/>
                  <a:pt x="30" y="59"/>
                  <a:pt x="22" y="60"/>
                </a:cubicBezTo>
                <a:close/>
              </a:path>
            </a:pathLst>
          </a:custGeom>
          <a:solidFill>
            <a:schemeClr val="accent1">
              <a:alpha val="28000"/>
            </a:schemeClr>
          </a:solidFill>
          <a:ln>
            <a:noFill/>
          </a:ln>
        </p:spPr>
        <p:txBody>
          <a:bodyPr lIns="91438" tIns="45719" rIns="91438" bIns="45719"/>
          <a:lstStyle/>
          <a:p>
            <a:endParaRPr lang="en-US">
              <a:solidFill>
                <a:srgbClr val="737572"/>
              </a:solidFill>
              <a:latin typeface="Gill Sans MT"/>
            </a:endParaRPr>
          </a:p>
        </p:txBody>
      </p:sp>
      <p:sp>
        <p:nvSpPr>
          <p:cNvPr id="34" name="Freeform 181"/>
          <p:cNvSpPr>
            <a:spLocks/>
          </p:cNvSpPr>
          <p:nvPr/>
        </p:nvSpPr>
        <p:spPr bwMode="auto">
          <a:xfrm>
            <a:off x="4648200" y="4285681"/>
            <a:ext cx="175149" cy="343469"/>
          </a:xfrm>
          <a:custGeom>
            <a:avLst/>
            <a:gdLst>
              <a:gd name="T0" fmla="*/ 2147483647 w 36"/>
              <a:gd name="T1" fmla="*/ 2147483647 h 68"/>
              <a:gd name="T2" fmla="*/ 2147483647 w 36"/>
              <a:gd name="T3" fmla="*/ 2147483647 h 68"/>
              <a:gd name="T4" fmla="*/ 2147483647 w 36"/>
              <a:gd name="T5" fmla="*/ 2147483647 h 68"/>
              <a:gd name="T6" fmla="*/ 2147483647 w 36"/>
              <a:gd name="T7" fmla="*/ 2147483647 h 68"/>
              <a:gd name="T8" fmla="*/ 2147483647 w 36"/>
              <a:gd name="T9" fmla="*/ 2147483647 h 68"/>
              <a:gd name="T10" fmla="*/ 2147483647 w 36"/>
              <a:gd name="T11" fmla="*/ 2147483647 h 68"/>
              <a:gd name="T12" fmla="*/ 2147483647 w 36"/>
              <a:gd name="T13" fmla="*/ 2147483647 h 68"/>
              <a:gd name="T14" fmla="*/ 2147483647 w 36"/>
              <a:gd name="T15" fmla="*/ 2147483647 h 68"/>
              <a:gd name="T16" fmla="*/ 2147483647 w 36"/>
              <a:gd name="T17" fmla="*/ 2147483647 h 68"/>
              <a:gd name="T18" fmla="*/ 2147483647 w 36"/>
              <a:gd name="T19" fmla="*/ 2147483647 h 68"/>
              <a:gd name="T20" fmla="*/ 2147483647 w 36"/>
              <a:gd name="T21" fmla="*/ 2147483647 h 68"/>
              <a:gd name="T22" fmla="*/ 2147483647 w 36"/>
              <a:gd name="T23" fmla="*/ 2147483647 h 68"/>
              <a:gd name="T24" fmla="*/ 2147483647 w 36"/>
              <a:gd name="T25" fmla="*/ 2147483647 h 68"/>
              <a:gd name="T26" fmla="*/ 2147483647 w 36"/>
              <a:gd name="T27" fmla="*/ 2147483647 h 68"/>
              <a:gd name="T28" fmla="*/ 2147483647 w 36"/>
              <a:gd name="T29" fmla="*/ 2147483647 h 68"/>
              <a:gd name="T30" fmla="*/ 2147483647 w 36"/>
              <a:gd name="T31" fmla="*/ 2147483647 h 68"/>
              <a:gd name="T32" fmla="*/ 2147483647 w 36"/>
              <a:gd name="T33" fmla="*/ 2147483647 h 68"/>
              <a:gd name="T34" fmla="*/ 2147483647 w 36"/>
              <a:gd name="T35" fmla="*/ 0 h 68"/>
              <a:gd name="T36" fmla="*/ 2147483647 w 36"/>
              <a:gd name="T37" fmla="*/ 0 h 68"/>
              <a:gd name="T38" fmla="*/ 2147483647 w 36"/>
              <a:gd name="T39" fmla="*/ 2147483647 h 68"/>
              <a:gd name="T40" fmla="*/ 2147483647 w 36"/>
              <a:gd name="T41" fmla="*/ 2147483647 h 68"/>
              <a:gd name="T42" fmla="*/ 2147483647 w 36"/>
              <a:gd name="T43" fmla="*/ 2147483647 h 68"/>
              <a:gd name="T44" fmla="*/ 2147483647 w 36"/>
              <a:gd name="T45" fmla="*/ 2147483647 h 68"/>
              <a:gd name="T46" fmla="*/ 2147483647 w 36"/>
              <a:gd name="T47" fmla="*/ 2147483647 h 68"/>
              <a:gd name="T48" fmla="*/ 2147483647 w 36"/>
              <a:gd name="T49" fmla="*/ 2147483647 h 68"/>
              <a:gd name="T50" fmla="*/ 2147483647 w 36"/>
              <a:gd name="T51" fmla="*/ 2147483647 h 68"/>
              <a:gd name="T52" fmla="*/ 2147483647 w 36"/>
              <a:gd name="T53" fmla="*/ 2147483647 h 68"/>
              <a:gd name="T54" fmla="*/ 2147483647 w 36"/>
              <a:gd name="T55" fmla="*/ 2147483647 h 68"/>
              <a:gd name="T56" fmla="*/ 2147483647 w 36"/>
              <a:gd name="T57" fmla="*/ 2147483647 h 68"/>
              <a:gd name="T58" fmla="*/ 2147483647 w 36"/>
              <a:gd name="T59" fmla="*/ 2147483647 h 68"/>
              <a:gd name="T60" fmla="*/ 2147483647 w 36"/>
              <a:gd name="T61" fmla="*/ 2147483647 h 68"/>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36" h="68">
                <a:moveTo>
                  <a:pt x="22" y="60"/>
                </a:moveTo>
                <a:cubicBezTo>
                  <a:pt x="22" y="67"/>
                  <a:pt x="22" y="67"/>
                  <a:pt x="22" y="67"/>
                </a:cubicBezTo>
                <a:cubicBezTo>
                  <a:pt x="22" y="67"/>
                  <a:pt x="22" y="68"/>
                  <a:pt x="21" y="68"/>
                </a:cubicBezTo>
                <a:cubicBezTo>
                  <a:pt x="16" y="68"/>
                  <a:pt x="16" y="68"/>
                  <a:pt x="16" y="68"/>
                </a:cubicBezTo>
                <a:cubicBezTo>
                  <a:pt x="15" y="68"/>
                  <a:pt x="15" y="67"/>
                  <a:pt x="15" y="67"/>
                </a:cubicBezTo>
                <a:cubicBezTo>
                  <a:pt x="15" y="60"/>
                  <a:pt x="15" y="60"/>
                  <a:pt x="15" y="60"/>
                </a:cubicBezTo>
                <a:cubicBezTo>
                  <a:pt x="6" y="59"/>
                  <a:pt x="1" y="53"/>
                  <a:pt x="1" y="53"/>
                </a:cubicBezTo>
                <a:cubicBezTo>
                  <a:pt x="0" y="53"/>
                  <a:pt x="0" y="52"/>
                  <a:pt x="1" y="52"/>
                </a:cubicBezTo>
                <a:cubicBezTo>
                  <a:pt x="5" y="46"/>
                  <a:pt x="5" y="46"/>
                  <a:pt x="5" y="46"/>
                </a:cubicBezTo>
                <a:cubicBezTo>
                  <a:pt x="5" y="46"/>
                  <a:pt x="5" y="46"/>
                  <a:pt x="6" y="46"/>
                </a:cubicBezTo>
                <a:cubicBezTo>
                  <a:pt x="6" y="46"/>
                  <a:pt x="6" y="46"/>
                  <a:pt x="6" y="46"/>
                </a:cubicBezTo>
                <a:cubicBezTo>
                  <a:pt x="7" y="46"/>
                  <a:pt x="12" y="51"/>
                  <a:pt x="19" y="51"/>
                </a:cubicBezTo>
                <a:cubicBezTo>
                  <a:pt x="22" y="51"/>
                  <a:pt x="26" y="49"/>
                  <a:pt x="26" y="45"/>
                </a:cubicBezTo>
                <a:cubicBezTo>
                  <a:pt x="26" y="41"/>
                  <a:pt x="22" y="40"/>
                  <a:pt x="17" y="38"/>
                </a:cubicBezTo>
                <a:cubicBezTo>
                  <a:pt x="10" y="35"/>
                  <a:pt x="1" y="32"/>
                  <a:pt x="1" y="22"/>
                </a:cubicBezTo>
                <a:cubicBezTo>
                  <a:pt x="1" y="15"/>
                  <a:pt x="7" y="9"/>
                  <a:pt x="15" y="8"/>
                </a:cubicBezTo>
                <a:cubicBezTo>
                  <a:pt x="15" y="1"/>
                  <a:pt x="15" y="1"/>
                  <a:pt x="15" y="1"/>
                </a:cubicBezTo>
                <a:cubicBezTo>
                  <a:pt x="15" y="0"/>
                  <a:pt x="15" y="0"/>
                  <a:pt x="16" y="0"/>
                </a:cubicBezTo>
                <a:cubicBezTo>
                  <a:pt x="21" y="0"/>
                  <a:pt x="21" y="0"/>
                  <a:pt x="21" y="0"/>
                </a:cubicBezTo>
                <a:cubicBezTo>
                  <a:pt x="22" y="0"/>
                  <a:pt x="22" y="0"/>
                  <a:pt x="22" y="1"/>
                </a:cubicBezTo>
                <a:cubicBezTo>
                  <a:pt x="22" y="8"/>
                  <a:pt x="22" y="8"/>
                  <a:pt x="22" y="8"/>
                </a:cubicBezTo>
                <a:cubicBezTo>
                  <a:pt x="30" y="8"/>
                  <a:pt x="34" y="13"/>
                  <a:pt x="34" y="13"/>
                </a:cubicBezTo>
                <a:cubicBezTo>
                  <a:pt x="35" y="13"/>
                  <a:pt x="35" y="14"/>
                  <a:pt x="34" y="14"/>
                </a:cubicBezTo>
                <a:cubicBezTo>
                  <a:pt x="31" y="20"/>
                  <a:pt x="31" y="20"/>
                  <a:pt x="31" y="20"/>
                </a:cubicBezTo>
                <a:cubicBezTo>
                  <a:pt x="31" y="20"/>
                  <a:pt x="31" y="20"/>
                  <a:pt x="30" y="20"/>
                </a:cubicBezTo>
                <a:cubicBezTo>
                  <a:pt x="30" y="20"/>
                  <a:pt x="30" y="20"/>
                  <a:pt x="29" y="20"/>
                </a:cubicBezTo>
                <a:cubicBezTo>
                  <a:pt x="29" y="20"/>
                  <a:pt x="25" y="16"/>
                  <a:pt x="19" y="16"/>
                </a:cubicBezTo>
                <a:cubicBezTo>
                  <a:pt x="14" y="16"/>
                  <a:pt x="11" y="18"/>
                  <a:pt x="11" y="22"/>
                </a:cubicBezTo>
                <a:cubicBezTo>
                  <a:pt x="11" y="26"/>
                  <a:pt x="16" y="28"/>
                  <a:pt x="21" y="30"/>
                </a:cubicBezTo>
                <a:cubicBezTo>
                  <a:pt x="28" y="32"/>
                  <a:pt x="36" y="36"/>
                  <a:pt x="36" y="45"/>
                </a:cubicBezTo>
                <a:cubicBezTo>
                  <a:pt x="36" y="52"/>
                  <a:pt x="30" y="59"/>
                  <a:pt x="22" y="60"/>
                </a:cubicBezTo>
                <a:close/>
              </a:path>
            </a:pathLst>
          </a:custGeom>
          <a:solidFill>
            <a:schemeClr val="accent1">
              <a:alpha val="28000"/>
            </a:schemeClr>
          </a:solidFill>
          <a:ln>
            <a:noFill/>
          </a:ln>
        </p:spPr>
        <p:txBody>
          <a:bodyPr lIns="91438" tIns="45719" rIns="91438" bIns="45719"/>
          <a:lstStyle/>
          <a:p>
            <a:endParaRPr lang="en-US">
              <a:solidFill>
                <a:srgbClr val="737572"/>
              </a:solidFill>
              <a:latin typeface="Gill Sans MT"/>
            </a:endParaRPr>
          </a:p>
        </p:txBody>
      </p:sp>
    </p:spTree>
    <p:extLst>
      <p:ext uri="{BB962C8B-B14F-4D97-AF65-F5344CB8AC3E}">
        <p14:creationId xmlns:p14="http://schemas.microsoft.com/office/powerpoint/2010/main" val="3957861576"/>
      </p:ext>
    </p:extLst>
  </p:cSld>
  <p:clrMapOvr>
    <a:masterClrMapping/>
  </p:clrMapOvr>
</p:sld>
</file>

<file path=ppt/theme/theme1.xml><?xml version="1.0" encoding="utf-8"?>
<a:theme xmlns:a="http://schemas.openxmlformats.org/drawingml/2006/main" name="4_Default Theme">
  <a:themeElements>
    <a:clrScheme name="White Label">
      <a:dk1>
        <a:srgbClr val="626D70"/>
      </a:dk1>
      <a:lt1>
        <a:sysClr val="window" lastClr="FFFFFF"/>
      </a:lt1>
      <a:dk2>
        <a:srgbClr val="2B809C"/>
      </a:dk2>
      <a:lt2>
        <a:srgbClr val="FFFFFF"/>
      </a:lt2>
      <a:accent1>
        <a:srgbClr val="3DB3DC"/>
      </a:accent1>
      <a:accent2>
        <a:srgbClr val="9ED9ED"/>
      </a:accent2>
      <a:accent3>
        <a:srgbClr val="CFEDF5"/>
      </a:accent3>
      <a:accent4>
        <a:srgbClr val="29383D"/>
      </a:accent4>
      <a:accent5>
        <a:srgbClr val="535353"/>
      </a:accent5>
      <a:accent6>
        <a:srgbClr val="C7C9CA"/>
      </a:accent6>
      <a:hlink>
        <a:srgbClr val="33A4D4"/>
      </a:hlink>
      <a:folHlink>
        <a:srgbClr val="236C8B"/>
      </a:folHlink>
    </a:clrScheme>
    <a:fontScheme name="Urban Pop">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5_Default Theme">
  <a:themeElements>
    <a:clrScheme name="White Label">
      <a:dk1>
        <a:srgbClr val="626D70"/>
      </a:dk1>
      <a:lt1>
        <a:sysClr val="window" lastClr="FFFFFF"/>
      </a:lt1>
      <a:dk2>
        <a:srgbClr val="2B809C"/>
      </a:dk2>
      <a:lt2>
        <a:srgbClr val="FFFFFF"/>
      </a:lt2>
      <a:accent1>
        <a:srgbClr val="3DB3DC"/>
      </a:accent1>
      <a:accent2>
        <a:srgbClr val="9ED9ED"/>
      </a:accent2>
      <a:accent3>
        <a:srgbClr val="CFEDF5"/>
      </a:accent3>
      <a:accent4>
        <a:srgbClr val="29383D"/>
      </a:accent4>
      <a:accent5>
        <a:srgbClr val="535353"/>
      </a:accent5>
      <a:accent6>
        <a:srgbClr val="C7C9CA"/>
      </a:accent6>
      <a:hlink>
        <a:srgbClr val="33A4D4"/>
      </a:hlink>
      <a:folHlink>
        <a:srgbClr val="236C8B"/>
      </a:folHlink>
    </a:clrScheme>
    <a:fontScheme name="Urban Pop">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GoDaddy Branded PPT Template.potx</Template>
  <TotalTime>66042</TotalTime>
  <Words>2084</Words>
  <Application>Microsoft Office PowerPoint</Application>
  <PresentationFormat>On-screen Show (16:9)</PresentationFormat>
  <Paragraphs>181</Paragraphs>
  <Slides>12</Slides>
  <Notes>12</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12</vt:i4>
      </vt:variant>
    </vt:vector>
  </HeadingPairs>
  <TitlesOfParts>
    <vt:vector size="24" baseType="lpstr">
      <vt:lpstr>Arial</vt:lpstr>
      <vt:lpstr>Calibri</vt:lpstr>
      <vt:lpstr>Calibri Light</vt:lpstr>
      <vt:lpstr>Courier New</vt:lpstr>
      <vt:lpstr>Gill Sans</vt:lpstr>
      <vt:lpstr>Gill Sans Light</vt:lpstr>
      <vt:lpstr>Gill Sans MT</vt:lpstr>
      <vt:lpstr>NettoOT</vt:lpstr>
      <vt:lpstr>Open Sans</vt:lpstr>
      <vt:lpstr>Raleway Light</vt:lpstr>
      <vt:lpstr>4_Default Theme</vt:lpstr>
      <vt:lpstr>5_Default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Kenna Flanders</dc:creator>
  <cp:keywords/>
  <dc:description>branded from YP deck</dc:description>
  <cp:lastModifiedBy>Daniel Sanchez</cp:lastModifiedBy>
  <cp:revision>1664</cp:revision>
  <dcterms:created xsi:type="dcterms:W3CDTF">2015-05-04T17:27:52Z</dcterms:created>
  <dcterms:modified xsi:type="dcterms:W3CDTF">2024-03-08T18:34:03Z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2015-04-19T06:00:00Z</vt:filetime>
  </property>
  <property fmtid="{D5CDD505-2E9C-101B-9397-08002B2CF9AE}" pid="3" name="LastSaved">
    <vt:filetime>2015-05-03T06:00:00Z</vt:filetime>
  </property>
</Properties>
</file>